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65" r:id="rId3"/>
    <p:sldId id="267" r:id="rId4"/>
    <p:sldId id="264" r:id="rId5"/>
    <p:sldId id="263" r:id="rId6"/>
    <p:sldId id="268" r:id="rId7"/>
    <p:sldId id="269" r:id="rId8"/>
    <p:sldId id="262"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D28221-922B-495E-8D58-5FEE2C3E2FA7}">
          <p14:sldIdLst>
            <p14:sldId id="256"/>
            <p14:sldId id="265"/>
          </p14:sldIdLst>
        </p14:section>
        <p14:section name="Text Section" id="{1A93B00C-B611-4258-9059-D293D6D836FA}">
          <p14:sldIdLst>
            <p14:sldId id="267"/>
            <p14:sldId id="264"/>
            <p14:sldId id="263"/>
            <p14:sldId id="268"/>
            <p14:sldId id="269"/>
            <p14:sldId id="262"/>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FB015-9DB0-4915-A3D8-EE9907113053}" v="58" dt="2023-04-14T18:47:23.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 Furness" userId="306e34f5a15bb083" providerId="LiveId" clId="{DEEA3E5B-5700-42A8-BDF4-102784C0E1E4}"/>
    <pc:docChg chg="modSld">
      <pc:chgData name="Mag Furness" userId="306e34f5a15bb083" providerId="LiveId" clId="{DEEA3E5B-5700-42A8-BDF4-102784C0E1E4}" dt="2023-04-14T18:48:31.144" v="16" actId="20577"/>
      <pc:docMkLst>
        <pc:docMk/>
      </pc:docMkLst>
      <pc:sldChg chg="modSp mod">
        <pc:chgData name="Mag Furness" userId="306e34f5a15bb083" providerId="LiveId" clId="{DEEA3E5B-5700-42A8-BDF4-102784C0E1E4}" dt="2023-04-14T18:48:31.144" v="16" actId="20577"/>
        <pc:sldMkLst>
          <pc:docMk/>
          <pc:sldMk cId="2129847048" sldId="263"/>
        </pc:sldMkLst>
        <pc:spChg chg="mod">
          <ac:chgData name="Mag Furness" userId="306e34f5a15bb083" providerId="LiveId" clId="{DEEA3E5B-5700-42A8-BDF4-102784C0E1E4}" dt="2023-04-14T18:48:31.144" v="16" actId="20577"/>
          <ac:spMkLst>
            <pc:docMk/>
            <pc:sldMk cId="2129847048" sldId="263"/>
            <ac:spMk id="3" creationId="{07FB6B98-6CA8-4CDA-9F91-B6BAEBCF7F0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16404-D20D-4341-AE6B-F30D404B6B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CD20A3C0-D363-498A-B9E0-171863A65353}">
      <dgm:prSet phldrT="[Text]"/>
      <dgm:spPr/>
      <dgm:t>
        <a:bodyPr/>
        <a:lstStyle/>
        <a:p>
          <a:r>
            <a:rPr lang="en-IE" dirty="0" err="1"/>
            <a:t>Dreambig</a:t>
          </a:r>
          <a:endParaRPr lang="en-IE" dirty="0"/>
        </a:p>
        <a:p>
          <a:r>
            <a:rPr lang="en-IE" dirty="0"/>
            <a:t> South East Project </a:t>
          </a:r>
          <a:endParaRPr lang="en-GB" dirty="0"/>
        </a:p>
      </dgm:t>
    </dgm:pt>
    <dgm:pt modelId="{0D342DF4-2C0B-4AEC-86B7-A2DCA55EBF98}" type="parTrans" cxnId="{B9106825-2AEA-4CD9-9840-4512493E962D}">
      <dgm:prSet/>
      <dgm:spPr/>
      <dgm:t>
        <a:bodyPr/>
        <a:lstStyle/>
        <a:p>
          <a:endParaRPr lang="en-GB"/>
        </a:p>
      </dgm:t>
    </dgm:pt>
    <dgm:pt modelId="{8B14699A-F96C-4F4C-8094-75509BC0789F}" type="sibTrans" cxnId="{B9106825-2AEA-4CD9-9840-4512493E962D}">
      <dgm:prSet/>
      <dgm:spPr/>
      <dgm:t>
        <a:bodyPr/>
        <a:lstStyle/>
        <a:p>
          <a:endParaRPr lang="en-GB"/>
        </a:p>
      </dgm:t>
    </dgm:pt>
    <dgm:pt modelId="{DD275F9B-6868-4B17-9C7D-6489D3DDF1B6}">
      <dgm:prSet phldrT="[Text]"/>
      <dgm:spPr/>
      <dgm:t>
        <a:bodyPr/>
        <a:lstStyle/>
        <a:p>
          <a:r>
            <a:rPr lang="en-IE" dirty="0"/>
            <a:t>Respite Centre/Independent     Living	</a:t>
          </a:r>
          <a:endParaRPr lang="en-GB" dirty="0"/>
        </a:p>
      </dgm:t>
    </dgm:pt>
    <dgm:pt modelId="{EDC46807-FB7A-468A-9A50-2542E8F28C55}" type="parTrans" cxnId="{234D4E65-C12C-46E0-97BB-E318BCBD39D3}">
      <dgm:prSet/>
      <dgm:spPr/>
      <dgm:t>
        <a:bodyPr/>
        <a:lstStyle/>
        <a:p>
          <a:endParaRPr lang="en-GB"/>
        </a:p>
      </dgm:t>
    </dgm:pt>
    <dgm:pt modelId="{DBD72137-2FBE-47D6-A6BF-B35A1A898225}" type="sibTrans" cxnId="{234D4E65-C12C-46E0-97BB-E318BCBD39D3}">
      <dgm:prSet/>
      <dgm:spPr/>
      <dgm:t>
        <a:bodyPr/>
        <a:lstStyle/>
        <a:p>
          <a:endParaRPr lang="en-GB"/>
        </a:p>
      </dgm:t>
    </dgm:pt>
    <dgm:pt modelId="{2B3ACDF8-F1F9-4519-BC41-1009F98273D5}">
      <dgm:prSet phldrT="[Text]"/>
      <dgm:spPr/>
      <dgm:t>
        <a:bodyPr/>
        <a:lstStyle/>
        <a:p>
          <a:r>
            <a:rPr lang="en-IE" dirty="0"/>
            <a:t>Training/Wrap </a:t>
          </a:r>
          <a:r>
            <a:rPr lang="en-IE"/>
            <a:t>around programme </a:t>
          </a:r>
          <a:endParaRPr lang="en-GB" dirty="0"/>
        </a:p>
      </dgm:t>
    </dgm:pt>
    <dgm:pt modelId="{5F99EE3D-A6BA-4B36-9BD1-846293F0FCA4}" type="parTrans" cxnId="{62E183B4-FE74-42F6-AF41-3E870C8DB5BA}">
      <dgm:prSet/>
      <dgm:spPr/>
      <dgm:t>
        <a:bodyPr/>
        <a:lstStyle/>
        <a:p>
          <a:endParaRPr lang="en-GB"/>
        </a:p>
      </dgm:t>
    </dgm:pt>
    <dgm:pt modelId="{5E886DAF-E784-468B-8809-2B5D8EFB06E7}" type="sibTrans" cxnId="{62E183B4-FE74-42F6-AF41-3E870C8DB5BA}">
      <dgm:prSet/>
      <dgm:spPr/>
      <dgm:t>
        <a:bodyPr/>
        <a:lstStyle/>
        <a:p>
          <a:endParaRPr lang="en-GB"/>
        </a:p>
      </dgm:t>
    </dgm:pt>
    <dgm:pt modelId="{245FDEE4-C16F-4CFD-8231-F3A47FDB679A}">
      <dgm:prSet phldrT="[Text]"/>
      <dgm:spPr/>
      <dgm:t>
        <a:bodyPr/>
        <a:lstStyle/>
        <a:p>
          <a:r>
            <a:rPr lang="en-IE" dirty="0"/>
            <a:t>Support to families</a:t>
          </a:r>
          <a:endParaRPr lang="en-GB" dirty="0"/>
        </a:p>
      </dgm:t>
    </dgm:pt>
    <dgm:pt modelId="{0E42C88A-B3A3-43D1-AD7F-2236FDB1CF6D}" type="parTrans" cxnId="{4417D07A-DFAA-4E14-92EF-0EFE71C0C297}">
      <dgm:prSet/>
      <dgm:spPr/>
      <dgm:t>
        <a:bodyPr/>
        <a:lstStyle/>
        <a:p>
          <a:endParaRPr lang="en-GB"/>
        </a:p>
      </dgm:t>
    </dgm:pt>
    <dgm:pt modelId="{142CB490-98F9-4587-8E38-386EF385EA86}" type="sibTrans" cxnId="{4417D07A-DFAA-4E14-92EF-0EFE71C0C297}">
      <dgm:prSet/>
      <dgm:spPr/>
      <dgm:t>
        <a:bodyPr/>
        <a:lstStyle/>
        <a:p>
          <a:endParaRPr lang="en-GB"/>
        </a:p>
      </dgm:t>
    </dgm:pt>
    <dgm:pt modelId="{6F168240-BBBF-47EC-8E40-E682CECDEEB7}">
      <dgm:prSet phldrT="[Text]"/>
      <dgm:spPr/>
      <dgm:t>
        <a:bodyPr/>
        <a:lstStyle/>
        <a:p>
          <a:r>
            <a:rPr lang="en-IE" dirty="0"/>
            <a:t>Social Enterprise </a:t>
          </a:r>
          <a:endParaRPr lang="en-GB" dirty="0"/>
        </a:p>
      </dgm:t>
    </dgm:pt>
    <dgm:pt modelId="{3035DA03-F574-4594-AFC6-52B99DA27F82}" type="parTrans" cxnId="{3E0612DF-0B7E-47FA-9FCA-E39101DEC19A}">
      <dgm:prSet/>
      <dgm:spPr/>
      <dgm:t>
        <a:bodyPr/>
        <a:lstStyle/>
        <a:p>
          <a:endParaRPr lang="en-GB"/>
        </a:p>
      </dgm:t>
    </dgm:pt>
    <dgm:pt modelId="{6142C9DE-0C78-41F6-A6A6-58FEBF360369}" type="sibTrans" cxnId="{3E0612DF-0B7E-47FA-9FCA-E39101DEC19A}">
      <dgm:prSet/>
      <dgm:spPr/>
      <dgm:t>
        <a:bodyPr/>
        <a:lstStyle/>
        <a:p>
          <a:endParaRPr lang="en-GB"/>
        </a:p>
      </dgm:t>
    </dgm:pt>
    <dgm:pt modelId="{E44B6AE7-B903-4DA8-8072-AF237D3EA436}">
      <dgm:prSet phldrT="[Text]"/>
      <dgm:spPr/>
      <dgm:t>
        <a:bodyPr/>
        <a:lstStyle/>
        <a:p>
          <a:r>
            <a:rPr lang="en-IE"/>
            <a:t>Supporting Individuals</a:t>
          </a:r>
          <a:endParaRPr lang="en-GB"/>
        </a:p>
      </dgm:t>
    </dgm:pt>
    <dgm:pt modelId="{5B868D04-85B4-4C91-9D0A-418CCDB12059}" type="parTrans" cxnId="{501B90ED-7D9E-4BA3-9405-50D4A2F70D4D}">
      <dgm:prSet/>
      <dgm:spPr/>
      <dgm:t>
        <a:bodyPr/>
        <a:lstStyle/>
        <a:p>
          <a:endParaRPr lang="en-GB"/>
        </a:p>
      </dgm:t>
    </dgm:pt>
    <dgm:pt modelId="{F25E0DD6-D7AB-45A1-A189-FFC7F3094B9D}" type="sibTrans" cxnId="{501B90ED-7D9E-4BA3-9405-50D4A2F70D4D}">
      <dgm:prSet/>
      <dgm:spPr/>
      <dgm:t>
        <a:bodyPr/>
        <a:lstStyle/>
        <a:p>
          <a:endParaRPr lang="en-GB"/>
        </a:p>
      </dgm:t>
    </dgm:pt>
    <dgm:pt modelId="{E79B4263-0204-4B09-AEFD-998E7A000D11}" type="pres">
      <dgm:prSet presAssocID="{F9016404-D20D-4341-AE6B-F30D404B6BEC}" presName="hierChild1" presStyleCnt="0">
        <dgm:presLayoutVars>
          <dgm:chPref val="1"/>
          <dgm:dir/>
          <dgm:animOne val="branch"/>
          <dgm:animLvl val="lvl"/>
          <dgm:resizeHandles/>
        </dgm:presLayoutVars>
      </dgm:prSet>
      <dgm:spPr/>
    </dgm:pt>
    <dgm:pt modelId="{8FE5B106-CF18-4A0F-A361-2FD1045B0A25}" type="pres">
      <dgm:prSet presAssocID="{CD20A3C0-D363-498A-B9E0-171863A65353}" presName="hierRoot1" presStyleCnt="0"/>
      <dgm:spPr/>
    </dgm:pt>
    <dgm:pt modelId="{BE1500F4-26F0-4182-A5FC-AE43B702C68C}" type="pres">
      <dgm:prSet presAssocID="{CD20A3C0-D363-498A-B9E0-171863A65353}" presName="composite" presStyleCnt="0"/>
      <dgm:spPr/>
    </dgm:pt>
    <dgm:pt modelId="{0DA38E73-BEED-48D9-89D1-7EE1CD25DEFA}" type="pres">
      <dgm:prSet presAssocID="{CD20A3C0-D363-498A-B9E0-171863A65353}" presName="background" presStyleLbl="node0" presStyleIdx="0" presStyleCnt="1"/>
      <dgm:spPr/>
    </dgm:pt>
    <dgm:pt modelId="{C6B931D2-F5D1-40A4-B8AD-51ADF61A49FD}" type="pres">
      <dgm:prSet presAssocID="{CD20A3C0-D363-498A-B9E0-171863A65353}" presName="text" presStyleLbl="fgAcc0" presStyleIdx="0" presStyleCnt="1">
        <dgm:presLayoutVars>
          <dgm:chPref val="3"/>
        </dgm:presLayoutVars>
      </dgm:prSet>
      <dgm:spPr/>
    </dgm:pt>
    <dgm:pt modelId="{11E56EDD-4989-40FA-A0F1-C92BC16B3B35}" type="pres">
      <dgm:prSet presAssocID="{CD20A3C0-D363-498A-B9E0-171863A65353}" presName="hierChild2" presStyleCnt="0"/>
      <dgm:spPr/>
    </dgm:pt>
    <dgm:pt modelId="{91D46E62-1400-4EC4-B94B-7500DE142A65}" type="pres">
      <dgm:prSet presAssocID="{EDC46807-FB7A-468A-9A50-2542E8F28C55}" presName="Name10" presStyleLbl="parChTrans1D2" presStyleIdx="0" presStyleCnt="2"/>
      <dgm:spPr/>
    </dgm:pt>
    <dgm:pt modelId="{28C22482-E570-44DE-AA74-600AB21822BA}" type="pres">
      <dgm:prSet presAssocID="{DD275F9B-6868-4B17-9C7D-6489D3DDF1B6}" presName="hierRoot2" presStyleCnt="0"/>
      <dgm:spPr/>
    </dgm:pt>
    <dgm:pt modelId="{51F676E2-80B2-4276-879A-D342D35D1882}" type="pres">
      <dgm:prSet presAssocID="{DD275F9B-6868-4B17-9C7D-6489D3DDF1B6}" presName="composite2" presStyleCnt="0"/>
      <dgm:spPr/>
    </dgm:pt>
    <dgm:pt modelId="{CA28D8FC-3BFD-4C94-B180-A4B0F2062FAD}" type="pres">
      <dgm:prSet presAssocID="{DD275F9B-6868-4B17-9C7D-6489D3DDF1B6}" presName="background2" presStyleLbl="node2" presStyleIdx="0" presStyleCnt="2"/>
      <dgm:spPr/>
    </dgm:pt>
    <dgm:pt modelId="{E2B2BBB2-92A2-4D57-9F18-D89DF9A1FFF0}" type="pres">
      <dgm:prSet presAssocID="{DD275F9B-6868-4B17-9C7D-6489D3DDF1B6}" presName="text2" presStyleLbl="fgAcc2" presStyleIdx="0" presStyleCnt="2">
        <dgm:presLayoutVars>
          <dgm:chPref val="3"/>
        </dgm:presLayoutVars>
      </dgm:prSet>
      <dgm:spPr/>
    </dgm:pt>
    <dgm:pt modelId="{42C01050-52DD-4F9C-94E9-B2633D39C552}" type="pres">
      <dgm:prSet presAssocID="{DD275F9B-6868-4B17-9C7D-6489D3DDF1B6}" presName="hierChild3" presStyleCnt="0"/>
      <dgm:spPr/>
    </dgm:pt>
    <dgm:pt modelId="{10F5C8A9-B638-4737-BDBF-EE5BBBF6F57B}" type="pres">
      <dgm:prSet presAssocID="{5F99EE3D-A6BA-4B36-9BD1-846293F0FCA4}" presName="Name17" presStyleLbl="parChTrans1D3" presStyleIdx="0" presStyleCnt="3"/>
      <dgm:spPr/>
    </dgm:pt>
    <dgm:pt modelId="{34B4D589-A826-4D71-94E1-A78DF8418DC0}" type="pres">
      <dgm:prSet presAssocID="{2B3ACDF8-F1F9-4519-BC41-1009F98273D5}" presName="hierRoot3" presStyleCnt="0"/>
      <dgm:spPr/>
    </dgm:pt>
    <dgm:pt modelId="{CC2324BD-1A6E-4FFB-9E4C-3E36EF149D57}" type="pres">
      <dgm:prSet presAssocID="{2B3ACDF8-F1F9-4519-BC41-1009F98273D5}" presName="composite3" presStyleCnt="0"/>
      <dgm:spPr/>
    </dgm:pt>
    <dgm:pt modelId="{6203057F-3ED7-48EC-99EB-20457ADED825}" type="pres">
      <dgm:prSet presAssocID="{2B3ACDF8-F1F9-4519-BC41-1009F98273D5}" presName="background3" presStyleLbl="node3" presStyleIdx="0" presStyleCnt="3"/>
      <dgm:spPr/>
    </dgm:pt>
    <dgm:pt modelId="{A4375093-E772-45E0-8687-5A94B1949A28}" type="pres">
      <dgm:prSet presAssocID="{2B3ACDF8-F1F9-4519-BC41-1009F98273D5}" presName="text3" presStyleLbl="fgAcc3" presStyleIdx="0" presStyleCnt="3">
        <dgm:presLayoutVars>
          <dgm:chPref val="3"/>
        </dgm:presLayoutVars>
      </dgm:prSet>
      <dgm:spPr/>
    </dgm:pt>
    <dgm:pt modelId="{166C50DD-F49D-4C2A-94FE-11A7847E779D}" type="pres">
      <dgm:prSet presAssocID="{2B3ACDF8-F1F9-4519-BC41-1009F98273D5}" presName="hierChild4" presStyleCnt="0"/>
      <dgm:spPr/>
    </dgm:pt>
    <dgm:pt modelId="{CFE5C035-A2C7-4DC5-B408-8B76048ECF50}" type="pres">
      <dgm:prSet presAssocID="{0E42C88A-B3A3-43D1-AD7F-2236FDB1CF6D}" presName="Name17" presStyleLbl="parChTrans1D3" presStyleIdx="1" presStyleCnt="3"/>
      <dgm:spPr/>
    </dgm:pt>
    <dgm:pt modelId="{BA7793E9-4D81-4D90-95DB-8792F1DE7B19}" type="pres">
      <dgm:prSet presAssocID="{245FDEE4-C16F-4CFD-8231-F3A47FDB679A}" presName="hierRoot3" presStyleCnt="0"/>
      <dgm:spPr/>
    </dgm:pt>
    <dgm:pt modelId="{989439DC-8433-42D5-AB23-D0B753B9C022}" type="pres">
      <dgm:prSet presAssocID="{245FDEE4-C16F-4CFD-8231-F3A47FDB679A}" presName="composite3" presStyleCnt="0"/>
      <dgm:spPr/>
    </dgm:pt>
    <dgm:pt modelId="{AB19D502-9792-4815-B248-E06CE98079C5}" type="pres">
      <dgm:prSet presAssocID="{245FDEE4-C16F-4CFD-8231-F3A47FDB679A}" presName="background3" presStyleLbl="node3" presStyleIdx="1" presStyleCnt="3"/>
      <dgm:spPr/>
    </dgm:pt>
    <dgm:pt modelId="{8389E04C-6084-4112-9B01-54214D0F9B8F}" type="pres">
      <dgm:prSet presAssocID="{245FDEE4-C16F-4CFD-8231-F3A47FDB679A}" presName="text3" presStyleLbl="fgAcc3" presStyleIdx="1" presStyleCnt="3">
        <dgm:presLayoutVars>
          <dgm:chPref val="3"/>
        </dgm:presLayoutVars>
      </dgm:prSet>
      <dgm:spPr/>
    </dgm:pt>
    <dgm:pt modelId="{C7D3DC2D-5483-486E-BA90-459E3F4FA015}" type="pres">
      <dgm:prSet presAssocID="{245FDEE4-C16F-4CFD-8231-F3A47FDB679A}" presName="hierChild4" presStyleCnt="0"/>
      <dgm:spPr/>
    </dgm:pt>
    <dgm:pt modelId="{7F11093D-5D0E-4F24-9E4E-A08D3A106EA8}" type="pres">
      <dgm:prSet presAssocID="{3035DA03-F574-4594-AFC6-52B99DA27F82}" presName="Name10" presStyleLbl="parChTrans1D2" presStyleIdx="1" presStyleCnt="2"/>
      <dgm:spPr/>
    </dgm:pt>
    <dgm:pt modelId="{3DD8C887-5C40-4B31-AAF8-8BAE4902AD0E}" type="pres">
      <dgm:prSet presAssocID="{6F168240-BBBF-47EC-8E40-E682CECDEEB7}" presName="hierRoot2" presStyleCnt="0"/>
      <dgm:spPr/>
    </dgm:pt>
    <dgm:pt modelId="{4E906EF6-CC31-488B-A5B6-F3A1B0D20F1A}" type="pres">
      <dgm:prSet presAssocID="{6F168240-BBBF-47EC-8E40-E682CECDEEB7}" presName="composite2" presStyleCnt="0"/>
      <dgm:spPr/>
    </dgm:pt>
    <dgm:pt modelId="{4F2EA688-9313-4BE7-A5A5-6E7D02615512}" type="pres">
      <dgm:prSet presAssocID="{6F168240-BBBF-47EC-8E40-E682CECDEEB7}" presName="background2" presStyleLbl="node2" presStyleIdx="1" presStyleCnt="2"/>
      <dgm:spPr/>
    </dgm:pt>
    <dgm:pt modelId="{D640D24F-28A8-46D8-8DDD-E950A58AFF44}" type="pres">
      <dgm:prSet presAssocID="{6F168240-BBBF-47EC-8E40-E682CECDEEB7}" presName="text2" presStyleLbl="fgAcc2" presStyleIdx="1" presStyleCnt="2">
        <dgm:presLayoutVars>
          <dgm:chPref val="3"/>
        </dgm:presLayoutVars>
      </dgm:prSet>
      <dgm:spPr/>
    </dgm:pt>
    <dgm:pt modelId="{CDD3CE2C-8AA0-42ED-BCA3-899C36E654D5}" type="pres">
      <dgm:prSet presAssocID="{6F168240-BBBF-47EC-8E40-E682CECDEEB7}" presName="hierChild3" presStyleCnt="0"/>
      <dgm:spPr/>
    </dgm:pt>
    <dgm:pt modelId="{74CF6F61-689A-4EF1-9069-A3A11CDDF039}" type="pres">
      <dgm:prSet presAssocID="{5B868D04-85B4-4C91-9D0A-418CCDB12059}" presName="Name17" presStyleLbl="parChTrans1D3" presStyleIdx="2" presStyleCnt="3"/>
      <dgm:spPr/>
    </dgm:pt>
    <dgm:pt modelId="{A403EC1E-03AF-49B2-8CDE-59E69823774D}" type="pres">
      <dgm:prSet presAssocID="{E44B6AE7-B903-4DA8-8072-AF237D3EA436}" presName="hierRoot3" presStyleCnt="0"/>
      <dgm:spPr/>
    </dgm:pt>
    <dgm:pt modelId="{8DC781D5-4A50-4920-8B32-DECF20F7FFC8}" type="pres">
      <dgm:prSet presAssocID="{E44B6AE7-B903-4DA8-8072-AF237D3EA436}" presName="composite3" presStyleCnt="0"/>
      <dgm:spPr/>
    </dgm:pt>
    <dgm:pt modelId="{9F70D399-455A-4E2C-9582-E80739373E2D}" type="pres">
      <dgm:prSet presAssocID="{E44B6AE7-B903-4DA8-8072-AF237D3EA436}" presName="background3" presStyleLbl="node3" presStyleIdx="2" presStyleCnt="3"/>
      <dgm:spPr/>
    </dgm:pt>
    <dgm:pt modelId="{107BD109-58D0-4B98-B2F5-E966563685B3}" type="pres">
      <dgm:prSet presAssocID="{E44B6AE7-B903-4DA8-8072-AF237D3EA436}" presName="text3" presStyleLbl="fgAcc3" presStyleIdx="2" presStyleCnt="3">
        <dgm:presLayoutVars>
          <dgm:chPref val="3"/>
        </dgm:presLayoutVars>
      </dgm:prSet>
      <dgm:spPr/>
    </dgm:pt>
    <dgm:pt modelId="{6C8A6E2F-8347-488E-86FE-2E269AA5EAAB}" type="pres">
      <dgm:prSet presAssocID="{E44B6AE7-B903-4DA8-8072-AF237D3EA436}" presName="hierChild4" presStyleCnt="0"/>
      <dgm:spPr/>
    </dgm:pt>
  </dgm:ptLst>
  <dgm:cxnLst>
    <dgm:cxn modelId="{FEA22A1A-475E-46B9-B9EF-E3AB489B0FB1}" type="presOf" srcId="{EDC46807-FB7A-468A-9A50-2542E8F28C55}" destId="{91D46E62-1400-4EC4-B94B-7500DE142A65}" srcOrd="0" destOrd="0" presId="urn:microsoft.com/office/officeart/2005/8/layout/hierarchy1"/>
    <dgm:cxn modelId="{B9106825-2AEA-4CD9-9840-4512493E962D}" srcId="{F9016404-D20D-4341-AE6B-F30D404B6BEC}" destId="{CD20A3C0-D363-498A-B9E0-171863A65353}" srcOrd="0" destOrd="0" parTransId="{0D342DF4-2C0B-4AEC-86B7-A2DCA55EBF98}" sibTransId="{8B14699A-F96C-4F4C-8094-75509BC0789F}"/>
    <dgm:cxn modelId="{234D4E65-C12C-46E0-97BB-E318BCBD39D3}" srcId="{CD20A3C0-D363-498A-B9E0-171863A65353}" destId="{DD275F9B-6868-4B17-9C7D-6489D3DDF1B6}" srcOrd="0" destOrd="0" parTransId="{EDC46807-FB7A-468A-9A50-2542E8F28C55}" sibTransId="{DBD72137-2FBE-47D6-A6BF-B35A1A898225}"/>
    <dgm:cxn modelId="{1B7F6E6C-0890-49DE-94A4-3A09860D28C6}" type="presOf" srcId="{2B3ACDF8-F1F9-4519-BC41-1009F98273D5}" destId="{A4375093-E772-45E0-8687-5A94B1949A28}" srcOrd="0" destOrd="0" presId="urn:microsoft.com/office/officeart/2005/8/layout/hierarchy1"/>
    <dgm:cxn modelId="{0E6C5F4E-41C5-46BA-9324-F5EAB5B06B33}" type="presOf" srcId="{DD275F9B-6868-4B17-9C7D-6489D3DDF1B6}" destId="{E2B2BBB2-92A2-4D57-9F18-D89DF9A1FFF0}" srcOrd="0" destOrd="0" presId="urn:microsoft.com/office/officeart/2005/8/layout/hierarchy1"/>
    <dgm:cxn modelId="{D4483051-BA52-4437-B035-BACE9664A2B7}" type="presOf" srcId="{5B868D04-85B4-4C91-9D0A-418CCDB12059}" destId="{74CF6F61-689A-4EF1-9069-A3A11CDDF039}" srcOrd="0" destOrd="0" presId="urn:microsoft.com/office/officeart/2005/8/layout/hierarchy1"/>
    <dgm:cxn modelId="{4417D07A-DFAA-4E14-92EF-0EFE71C0C297}" srcId="{DD275F9B-6868-4B17-9C7D-6489D3DDF1B6}" destId="{245FDEE4-C16F-4CFD-8231-F3A47FDB679A}" srcOrd="1" destOrd="0" parTransId="{0E42C88A-B3A3-43D1-AD7F-2236FDB1CF6D}" sibTransId="{142CB490-98F9-4587-8E38-386EF385EA86}"/>
    <dgm:cxn modelId="{E33FD082-6496-4839-A128-79A0FD5134B5}" type="presOf" srcId="{CD20A3C0-D363-498A-B9E0-171863A65353}" destId="{C6B931D2-F5D1-40A4-B8AD-51ADF61A49FD}" srcOrd="0" destOrd="0" presId="urn:microsoft.com/office/officeart/2005/8/layout/hierarchy1"/>
    <dgm:cxn modelId="{E2B24888-3E29-4B4F-9DE7-62172DF27AD1}" type="presOf" srcId="{6F168240-BBBF-47EC-8E40-E682CECDEEB7}" destId="{D640D24F-28A8-46D8-8DDD-E950A58AFF44}" srcOrd="0" destOrd="0" presId="urn:microsoft.com/office/officeart/2005/8/layout/hierarchy1"/>
    <dgm:cxn modelId="{4B53698A-4734-4BCF-B279-B27C797126B6}" type="presOf" srcId="{245FDEE4-C16F-4CFD-8231-F3A47FDB679A}" destId="{8389E04C-6084-4112-9B01-54214D0F9B8F}" srcOrd="0" destOrd="0" presId="urn:microsoft.com/office/officeart/2005/8/layout/hierarchy1"/>
    <dgm:cxn modelId="{3230FA8A-8DCE-416F-BBED-6B74A1135452}" type="presOf" srcId="{0E42C88A-B3A3-43D1-AD7F-2236FDB1CF6D}" destId="{CFE5C035-A2C7-4DC5-B408-8B76048ECF50}" srcOrd="0" destOrd="0" presId="urn:microsoft.com/office/officeart/2005/8/layout/hierarchy1"/>
    <dgm:cxn modelId="{A84768A8-E033-4988-BB5E-70D27C3BFB5B}" type="presOf" srcId="{F9016404-D20D-4341-AE6B-F30D404B6BEC}" destId="{E79B4263-0204-4B09-AEFD-998E7A000D11}" srcOrd="0" destOrd="0" presId="urn:microsoft.com/office/officeart/2005/8/layout/hierarchy1"/>
    <dgm:cxn modelId="{62E183B4-FE74-42F6-AF41-3E870C8DB5BA}" srcId="{DD275F9B-6868-4B17-9C7D-6489D3DDF1B6}" destId="{2B3ACDF8-F1F9-4519-BC41-1009F98273D5}" srcOrd="0" destOrd="0" parTransId="{5F99EE3D-A6BA-4B36-9BD1-846293F0FCA4}" sibTransId="{5E886DAF-E784-468B-8809-2B5D8EFB06E7}"/>
    <dgm:cxn modelId="{6D3F06BE-8A3D-47F6-84F9-F639BBFC6B40}" type="presOf" srcId="{3035DA03-F574-4594-AFC6-52B99DA27F82}" destId="{7F11093D-5D0E-4F24-9E4E-A08D3A106EA8}" srcOrd="0" destOrd="0" presId="urn:microsoft.com/office/officeart/2005/8/layout/hierarchy1"/>
    <dgm:cxn modelId="{A4BE0CC4-F29D-4461-8B17-7AA75CBC174D}" type="presOf" srcId="{5F99EE3D-A6BA-4B36-9BD1-846293F0FCA4}" destId="{10F5C8A9-B638-4737-BDBF-EE5BBBF6F57B}" srcOrd="0" destOrd="0" presId="urn:microsoft.com/office/officeart/2005/8/layout/hierarchy1"/>
    <dgm:cxn modelId="{3E0612DF-0B7E-47FA-9FCA-E39101DEC19A}" srcId="{CD20A3C0-D363-498A-B9E0-171863A65353}" destId="{6F168240-BBBF-47EC-8E40-E682CECDEEB7}" srcOrd="1" destOrd="0" parTransId="{3035DA03-F574-4594-AFC6-52B99DA27F82}" sibTransId="{6142C9DE-0C78-41F6-A6A6-58FEBF360369}"/>
    <dgm:cxn modelId="{501B90ED-7D9E-4BA3-9405-50D4A2F70D4D}" srcId="{6F168240-BBBF-47EC-8E40-E682CECDEEB7}" destId="{E44B6AE7-B903-4DA8-8072-AF237D3EA436}" srcOrd="0" destOrd="0" parTransId="{5B868D04-85B4-4C91-9D0A-418CCDB12059}" sibTransId="{F25E0DD6-D7AB-45A1-A189-FFC7F3094B9D}"/>
    <dgm:cxn modelId="{0AFCFEFF-28B2-4E6F-BC4C-789048AE334B}" type="presOf" srcId="{E44B6AE7-B903-4DA8-8072-AF237D3EA436}" destId="{107BD109-58D0-4B98-B2F5-E966563685B3}" srcOrd="0" destOrd="0" presId="urn:microsoft.com/office/officeart/2005/8/layout/hierarchy1"/>
    <dgm:cxn modelId="{AB53A052-DF7A-445F-A7E0-8984C95A4DC6}" type="presParOf" srcId="{E79B4263-0204-4B09-AEFD-998E7A000D11}" destId="{8FE5B106-CF18-4A0F-A361-2FD1045B0A25}" srcOrd="0" destOrd="0" presId="urn:microsoft.com/office/officeart/2005/8/layout/hierarchy1"/>
    <dgm:cxn modelId="{F1A13484-FA9D-43D2-9382-C89CC094DD5B}" type="presParOf" srcId="{8FE5B106-CF18-4A0F-A361-2FD1045B0A25}" destId="{BE1500F4-26F0-4182-A5FC-AE43B702C68C}" srcOrd="0" destOrd="0" presId="urn:microsoft.com/office/officeart/2005/8/layout/hierarchy1"/>
    <dgm:cxn modelId="{99DC0F44-7920-47E4-B491-4D5FD0D972B5}" type="presParOf" srcId="{BE1500F4-26F0-4182-A5FC-AE43B702C68C}" destId="{0DA38E73-BEED-48D9-89D1-7EE1CD25DEFA}" srcOrd="0" destOrd="0" presId="urn:microsoft.com/office/officeart/2005/8/layout/hierarchy1"/>
    <dgm:cxn modelId="{48E60DBD-41B3-46CB-964E-1AD450E401C0}" type="presParOf" srcId="{BE1500F4-26F0-4182-A5FC-AE43B702C68C}" destId="{C6B931D2-F5D1-40A4-B8AD-51ADF61A49FD}" srcOrd="1" destOrd="0" presId="urn:microsoft.com/office/officeart/2005/8/layout/hierarchy1"/>
    <dgm:cxn modelId="{A067A7B9-3652-481D-9B63-D181ACE544EA}" type="presParOf" srcId="{8FE5B106-CF18-4A0F-A361-2FD1045B0A25}" destId="{11E56EDD-4989-40FA-A0F1-C92BC16B3B35}" srcOrd="1" destOrd="0" presId="urn:microsoft.com/office/officeart/2005/8/layout/hierarchy1"/>
    <dgm:cxn modelId="{4343467F-8237-48CC-B511-166A1A5C15F1}" type="presParOf" srcId="{11E56EDD-4989-40FA-A0F1-C92BC16B3B35}" destId="{91D46E62-1400-4EC4-B94B-7500DE142A65}" srcOrd="0" destOrd="0" presId="urn:microsoft.com/office/officeart/2005/8/layout/hierarchy1"/>
    <dgm:cxn modelId="{87D1AB69-E104-47B3-B386-9B3A6F96AE3F}" type="presParOf" srcId="{11E56EDD-4989-40FA-A0F1-C92BC16B3B35}" destId="{28C22482-E570-44DE-AA74-600AB21822BA}" srcOrd="1" destOrd="0" presId="urn:microsoft.com/office/officeart/2005/8/layout/hierarchy1"/>
    <dgm:cxn modelId="{B18D76EF-2507-416C-929B-5759A464A6F8}" type="presParOf" srcId="{28C22482-E570-44DE-AA74-600AB21822BA}" destId="{51F676E2-80B2-4276-879A-D342D35D1882}" srcOrd="0" destOrd="0" presId="urn:microsoft.com/office/officeart/2005/8/layout/hierarchy1"/>
    <dgm:cxn modelId="{2A9141DC-D755-45B1-B9FB-C9B4363E3316}" type="presParOf" srcId="{51F676E2-80B2-4276-879A-D342D35D1882}" destId="{CA28D8FC-3BFD-4C94-B180-A4B0F2062FAD}" srcOrd="0" destOrd="0" presId="urn:microsoft.com/office/officeart/2005/8/layout/hierarchy1"/>
    <dgm:cxn modelId="{43CD7191-C262-479F-84DD-C2117D2122EC}" type="presParOf" srcId="{51F676E2-80B2-4276-879A-D342D35D1882}" destId="{E2B2BBB2-92A2-4D57-9F18-D89DF9A1FFF0}" srcOrd="1" destOrd="0" presId="urn:microsoft.com/office/officeart/2005/8/layout/hierarchy1"/>
    <dgm:cxn modelId="{59CC9B89-0CB1-4C7A-AA0D-DD208E554269}" type="presParOf" srcId="{28C22482-E570-44DE-AA74-600AB21822BA}" destId="{42C01050-52DD-4F9C-94E9-B2633D39C552}" srcOrd="1" destOrd="0" presId="urn:microsoft.com/office/officeart/2005/8/layout/hierarchy1"/>
    <dgm:cxn modelId="{8597B7B1-77A5-48E4-9FD2-94524512EFF7}" type="presParOf" srcId="{42C01050-52DD-4F9C-94E9-B2633D39C552}" destId="{10F5C8A9-B638-4737-BDBF-EE5BBBF6F57B}" srcOrd="0" destOrd="0" presId="urn:microsoft.com/office/officeart/2005/8/layout/hierarchy1"/>
    <dgm:cxn modelId="{E231F348-F835-4020-AD46-88BB6A0B9EFF}" type="presParOf" srcId="{42C01050-52DD-4F9C-94E9-B2633D39C552}" destId="{34B4D589-A826-4D71-94E1-A78DF8418DC0}" srcOrd="1" destOrd="0" presId="urn:microsoft.com/office/officeart/2005/8/layout/hierarchy1"/>
    <dgm:cxn modelId="{A1EA143C-B087-4369-944B-9A40F364E814}" type="presParOf" srcId="{34B4D589-A826-4D71-94E1-A78DF8418DC0}" destId="{CC2324BD-1A6E-4FFB-9E4C-3E36EF149D57}" srcOrd="0" destOrd="0" presId="urn:microsoft.com/office/officeart/2005/8/layout/hierarchy1"/>
    <dgm:cxn modelId="{99A5F3D2-25A8-4D7F-BC39-6ACD4D4DE77A}" type="presParOf" srcId="{CC2324BD-1A6E-4FFB-9E4C-3E36EF149D57}" destId="{6203057F-3ED7-48EC-99EB-20457ADED825}" srcOrd="0" destOrd="0" presId="urn:microsoft.com/office/officeart/2005/8/layout/hierarchy1"/>
    <dgm:cxn modelId="{E88B4722-80FA-4859-B0DC-F41B772D9C69}" type="presParOf" srcId="{CC2324BD-1A6E-4FFB-9E4C-3E36EF149D57}" destId="{A4375093-E772-45E0-8687-5A94B1949A28}" srcOrd="1" destOrd="0" presId="urn:microsoft.com/office/officeart/2005/8/layout/hierarchy1"/>
    <dgm:cxn modelId="{A0C4DB55-764C-4E43-A432-55E4A9B0CF63}" type="presParOf" srcId="{34B4D589-A826-4D71-94E1-A78DF8418DC0}" destId="{166C50DD-F49D-4C2A-94FE-11A7847E779D}" srcOrd="1" destOrd="0" presId="urn:microsoft.com/office/officeart/2005/8/layout/hierarchy1"/>
    <dgm:cxn modelId="{C292CAC6-475C-4C6F-8DCF-53B6ADAD3271}" type="presParOf" srcId="{42C01050-52DD-4F9C-94E9-B2633D39C552}" destId="{CFE5C035-A2C7-4DC5-B408-8B76048ECF50}" srcOrd="2" destOrd="0" presId="urn:microsoft.com/office/officeart/2005/8/layout/hierarchy1"/>
    <dgm:cxn modelId="{0E11C004-5526-40B9-82AF-B8A5AE8DFC1A}" type="presParOf" srcId="{42C01050-52DD-4F9C-94E9-B2633D39C552}" destId="{BA7793E9-4D81-4D90-95DB-8792F1DE7B19}" srcOrd="3" destOrd="0" presId="urn:microsoft.com/office/officeart/2005/8/layout/hierarchy1"/>
    <dgm:cxn modelId="{D64A704F-9C67-4AD8-8233-987A5F7650D0}" type="presParOf" srcId="{BA7793E9-4D81-4D90-95DB-8792F1DE7B19}" destId="{989439DC-8433-42D5-AB23-D0B753B9C022}" srcOrd="0" destOrd="0" presId="urn:microsoft.com/office/officeart/2005/8/layout/hierarchy1"/>
    <dgm:cxn modelId="{71158E72-20CB-4E77-8EA6-F720C4815F25}" type="presParOf" srcId="{989439DC-8433-42D5-AB23-D0B753B9C022}" destId="{AB19D502-9792-4815-B248-E06CE98079C5}" srcOrd="0" destOrd="0" presId="urn:microsoft.com/office/officeart/2005/8/layout/hierarchy1"/>
    <dgm:cxn modelId="{E4639AC1-47CD-41A3-8304-BAE931BE3396}" type="presParOf" srcId="{989439DC-8433-42D5-AB23-D0B753B9C022}" destId="{8389E04C-6084-4112-9B01-54214D0F9B8F}" srcOrd="1" destOrd="0" presId="urn:microsoft.com/office/officeart/2005/8/layout/hierarchy1"/>
    <dgm:cxn modelId="{0BBBB329-1AB1-433A-98F0-7879FB624F59}" type="presParOf" srcId="{BA7793E9-4D81-4D90-95DB-8792F1DE7B19}" destId="{C7D3DC2D-5483-486E-BA90-459E3F4FA015}" srcOrd="1" destOrd="0" presId="urn:microsoft.com/office/officeart/2005/8/layout/hierarchy1"/>
    <dgm:cxn modelId="{CD23E637-C6B9-4381-8EED-FA5EB11A13D9}" type="presParOf" srcId="{11E56EDD-4989-40FA-A0F1-C92BC16B3B35}" destId="{7F11093D-5D0E-4F24-9E4E-A08D3A106EA8}" srcOrd="2" destOrd="0" presId="urn:microsoft.com/office/officeart/2005/8/layout/hierarchy1"/>
    <dgm:cxn modelId="{EA7E5148-0B44-47FD-A99C-3F6715D7B708}" type="presParOf" srcId="{11E56EDD-4989-40FA-A0F1-C92BC16B3B35}" destId="{3DD8C887-5C40-4B31-AAF8-8BAE4902AD0E}" srcOrd="3" destOrd="0" presId="urn:microsoft.com/office/officeart/2005/8/layout/hierarchy1"/>
    <dgm:cxn modelId="{348F37B7-983E-4B35-8F68-F9E70FE7874E}" type="presParOf" srcId="{3DD8C887-5C40-4B31-AAF8-8BAE4902AD0E}" destId="{4E906EF6-CC31-488B-A5B6-F3A1B0D20F1A}" srcOrd="0" destOrd="0" presId="urn:microsoft.com/office/officeart/2005/8/layout/hierarchy1"/>
    <dgm:cxn modelId="{C65B7E39-14E6-4010-9EE1-AEFAE8A40777}" type="presParOf" srcId="{4E906EF6-CC31-488B-A5B6-F3A1B0D20F1A}" destId="{4F2EA688-9313-4BE7-A5A5-6E7D02615512}" srcOrd="0" destOrd="0" presId="urn:microsoft.com/office/officeart/2005/8/layout/hierarchy1"/>
    <dgm:cxn modelId="{2AD98D05-21E7-4FE6-9B7B-D49385DB5009}" type="presParOf" srcId="{4E906EF6-CC31-488B-A5B6-F3A1B0D20F1A}" destId="{D640D24F-28A8-46D8-8DDD-E950A58AFF44}" srcOrd="1" destOrd="0" presId="urn:microsoft.com/office/officeart/2005/8/layout/hierarchy1"/>
    <dgm:cxn modelId="{CA9A611D-051D-487F-A5C8-13661447DEA5}" type="presParOf" srcId="{3DD8C887-5C40-4B31-AAF8-8BAE4902AD0E}" destId="{CDD3CE2C-8AA0-42ED-BCA3-899C36E654D5}" srcOrd="1" destOrd="0" presId="urn:microsoft.com/office/officeart/2005/8/layout/hierarchy1"/>
    <dgm:cxn modelId="{C93909A9-F97B-4209-B1CC-D40EC6CDB7B6}" type="presParOf" srcId="{CDD3CE2C-8AA0-42ED-BCA3-899C36E654D5}" destId="{74CF6F61-689A-4EF1-9069-A3A11CDDF039}" srcOrd="0" destOrd="0" presId="urn:microsoft.com/office/officeart/2005/8/layout/hierarchy1"/>
    <dgm:cxn modelId="{F84A2ADB-19F4-424B-A0A5-B52711A406C5}" type="presParOf" srcId="{CDD3CE2C-8AA0-42ED-BCA3-899C36E654D5}" destId="{A403EC1E-03AF-49B2-8CDE-59E69823774D}" srcOrd="1" destOrd="0" presId="urn:microsoft.com/office/officeart/2005/8/layout/hierarchy1"/>
    <dgm:cxn modelId="{3A440409-5B36-4095-A745-4D5E5A97683C}" type="presParOf" srcId="{A403EC1E-03AF-49B2-8CDE-59E69823774D}" destId="{8DC781D5-4A50-4920-8B32-DECF20F7FFC8}" srcOrd="0" destOrd="0" presId="urn:microsoft.com/office/officeart/2005/8/layout/hierarchy1"/>
    <dgm:cxn modelId="{558849DB-A375-4DB9-891B-3E9120894E0A}" type="presParOf" srcId="{8DC781D5-4A50-4920-8B32-DECF20F7FFC8}" destId="{9F70D399-455A-4E2C-9582-E80739373E2D}" srcOrd="0" destOrd="0" presId="urn:microsoft.com/office/officeart/2005/8/layout/hierarchy1"/>
    <dgm:cxn modelId="{4B019853-F1AC-42C4-AC16-A8DE6AA703F0}" type="presParOf" srcId="{8DC781D5-4A50-4920-8B32-DECF20F7FFC8}" destId="{107BD109-58D0-4B98-B2F5-E966563685B3}" srcOrd="1" destOrd="0" presId="urn:microsoft.com/office/officeart/2005/8/layout/hierarchy1"/>
    <dgm:cxn modelId="{2290A315-CC76-47A1-80AC-7180B633C677}" type="presParOf" srcId="{A403EC1E-03AF-49B2-8CDE-59E69823774D}" destId="{6C8A6E2F-8347-488E-86FE-2E269AA5EA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CDD2D-8387-46CD-A5C1-D1C5BF7382D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CDA3C535-D89D-45AB-86DF-958C36558A96}">
      <dgm:prSet/>
      <dgm:spPr/>
      <dgm:t>
        <a:bodyPr/>
        <a:lstStyle/>
        <a:p>
          <a:r>
            <a:rPr lang="en-IE" dirty="0"/>
            <a:t>On behalf of the </a:t>
          </a:r>
          <a:r>
            <a:rPr lang="en-IE" dirty="0" err="1"/>
            <a:t>Dreambig</a:t>
          </a:r>
          <a:r>
            <a:rPr lang="en-IE" dirty="0"/>
            <a:t> South East board, we would like to take this opportunity to thank you for allowing us present today,</a:t>
          </a:r>
          <a:endParaRPr lang="en-US" dirty="0"/>
        </a:p>
      </dgm:t>
    </dgm:pt>
    <dgm:pt modelId="{9748409A-A71C-43A1-A81F-53FA98B03916}" type="parTrans" cxnId="{F9D69233-4971-4DE7-B4BE-D409AD5107C8}">
      <dgm:prSet/>
      <dgm:spPr/>
      <dgm:t>
        <a:bodyPr/>
        <a:lstStyle/>
        <a:p>
          <a:endParaRPr lang="en-US"/>
        </a:p>
      </dgm:t>
    </dgm:pt>
    <dgm:pt modelId="{269ED505-3072-403A-A7B9-350798CA84B7}" type="sibTrans" cxnId="{F9D69233-4971-4DE7-B4BE-D409AD5107C8}">
      <dgm:prSet/>
      <dgm:spPr/>
      <dgm:t>
        <a:bodyPr/>
        <a:lstStyle/>
        <a:p>
          <a:endParaRPr lang="en-US"/>
        </a:p>
      </dgm:t>
    </dgm:pt>
    <dgm:pt modelId="{8675B9FE-D304-4779-8C3A-1FBC9B65FDF6}">
      <dgm:prSet/>
      <dgm:spPr/>
      <dgm:t>
        <a:bodyPr/>
        <a:lstStyle/>
        <a:p>
          <a:r>
            <a:rPr lang="en-IE" dirty="0"/>
            <a:t>We welcome any </a:t>
          </a:r>
          <a:r>
            <a:rPr lang="en-IE"/>
            <a:t>questionsyou</a:t>
          </a:r>
          <a:r>
            <a:rPr lang="en-IE" dirty="0"/>
            <a:t> may have about the project.</a:t>
          </a:r>
          <a:endParaRPr lang="en-US" dirty="0"/>
        </a:p>
      </dgm:t>
    </dgm:pt>
    <dgm:pt modelId="{0D7B05EE-ED2D-489C-9618-6F067FD1A950}" type="parTrans" cxnId="{628B54CC-157E-45B4-BAC7-537DBB01A199}">
      <dgm:prSet/>
      <dgm:spPr/>
      <dgm:t>
        <a:bodyPr/>
        <a:lstStyle/>
        <a:p>
          <a:endParaRPr lang="en-US"/>
        </a:p>
      </dgm:t>
    </dgm:pt>
    <dgm:pt modelId="{9425CD16-D625-493D-A832-94AC854A9BEB}" type="sibTrans" cxnId="{628B54CC-157E-45B4-BAC7-537DBB01A199}">
      <dgm:prSet/>
      <dgm:spPr/>
      <dgm:t>
        <a:bodyPr/>
        <a:lstStyle/>
        <a:p>
          <a:endParaRPr lang="en-US"/>
        </a:p>
      </dgm:t>
    </dgm:pt>
    <dgm:pt modelId="{9328AFE7-7837-4C7E-9179-5B4611CC336E}" type="pres">
      <dgm:prSet presAssocID="{EBDCDD2D-8387-46CD-A5C1-D1C5BF7382DB}" presName="Name0" presStyleCnt="0">
        <dgm:presLayoutVars>
          <dgm:dir/>
          <dgm:animLvl val="lvl"/>
          <dgm:resizeHandles val="exact"/>
        </dgm:presLayoutVars>
      </dgm:prSet>
      <dgm:spPr/>
    </dgm:pt>
    <dgm:pt modelId="{ECE26F6B-19BE-4970-903D-6326F7BC4944}" type="pres">
      <dgm:prSet presAssocID="{8675B9FE-D304-4779-8C3A-1FBC9B65FDF6}" presName="boxAndChildren" presStyleCnt="0"/>
      <dgm:spPr/>
    </dgm:pt>
    <dgm:pt modelId="{F2889D02-8FF9-4DF6-A326-8B66EEAAF741}" type="pres">
      <dgm:prSet presAssocID="{8675B9FE-D304-4779-8C3A-1FBC9B65FDF6}" presName="parentTextBox" presStyleLbl="node1" presStyleIdx="0" presStyleCnt="2"/>
      <dgm:spPr/>
    </dgm:pt>
    <dgm:pt modelId="{40A98124-FF59-4E22-AD47-69E6E7C17141}" type="pres">
      <dgm:prSet presAssocID="{269ED505-3072-403A-A7B9-350798CA84B7}" presName="sp" presStyleCnt="0"/>
      <dgm:spPr/>
    </dgm:pt>
    <dgm:pt modelId="{37739F16-6F01-46BD-91D6-86760F31D4EC}" type="pres">
      <dgm:prSet presAssocID="{CDA3C535-D89D-45AB-86DF-958C36558A96}" presName="arrowAndChildren" presStyleCnt="0"/>
      <dgm:spPr/>
    </dgm:pt>
    <dgm:pt modelId="{CC42F584-B68E-4EAB-A36C-8CBACFE7577E}" type="pres">
      <dgm:prSet presAssocID="{CDA3C535-D89D-45AB-86DF-958C36558A96}" presName="parentTextArrow" presStyleLbl="node1" presStyleIdx="1" presStyleCnt="2"/>
      <dgm:spPr/>
    </dgm:pt>
  </dgm:ptLst>
  <dgm:cxnLst>
    <dgm:cxn modelId="{F9D69233-4971-4DE7-B4BE-D409AD5107C8}" srcId="{EBDCDD2D-8387-46CD-A5C1-D1C5BF7382DB}" destId="{CDA3C535-D89D-45AB-86DF-958C36558A96}" srcOrd="0" destOrd="0" parTransId="{9748409A-A71C-43A1-A81F-53FA98B03916}" sibTransId="{269ED505-3072-403A-A7B9-350798CA84B7}"/>
    <dgm:cxn modelId="{292F1946-63C7-4A6D-9A58-4F895672CC14}" type="presOf" srcId="{8675B9FE-D304-4779-8C3A-1FBC9B65FDF6}" destId="{F2889D02-8FF9-4DF6-A326-8B66EEAAF741}" srcOrd="0" destOrd="0" presId="urn:microsoft.com/office/officeart/2005/8/layout/process4"/>
    <dgm:cxn modelId="{C7CF5AC4-870C-44FE-9697-9C6C7340C970}" type="presOf" srcId="{EBDCDD2D-8387-46CD-A5C1-D1C5BF7382DB}" destId="{9328AFE7-7837-4C7E-9179-5B4611CC336E}" srcOrd="0" destOrd="0" presId="urn:microsoft.com/office/officeart/2005/8/layout/process4"/>
    <dgm:cxn modelId="{628B54CC-157E-45B4-BAC7-537DBB01A199}" srcId="{EBDCDD2D-8387-46CD-A5C1-D1C5BF7382DB}" destId="{8675B9FE-D304-4779-8C3A-1FBC9B65FDF6}" srcOrd="1" destOrd="0" parTransId="{0D7B05EE-ED2D-489C-9618-6F067FD1A950}" sibTransId="{9425CD16-D625-493D-A832-94AC854A9BEB}"/>
    <dgm:cxn modelId="{F4E18FE5-7D39-43BC-AF7D-0A95C4F4F572}" type="presOf" srcId="{CDA3C535-D89D-45AB-86DF-958C36558A96}" destId="{CC42F584-B68E-4EAB-A36C-8CBACFE7577E}" srcOrd="0" destOrd="0" presId="urn:microsoft.com/office/officeart/2005/8/layout/process4"/>
    <dgm:cxn modelId="{9B8A1742-4BDF-48B6-81DF-7763CF90E605}" type="presParOf" srcId="{9328AFE7-7837-4C7E-9179-5B4611CC336E}" destId="{ECE26F6B-19BE-4970-903D-6326F7BC4944}" srcOrd="0" destOrd="0" presId="urn:microsoft.com/office/officeart/2005/8/layout/process4"/>
    <dgm:cxn modelId="{3D028714-94D3-4E34-B4A0-48FA8FF98F19}" type="presParOf" srcId="{ECE26F6B-19BE-4970-903D-6326F7BC4944}" destId="{F2889D02-8FF9-4DF6-A326-8B66EEAAF741}" srcOrd="0" destOrd="0" presId="urn:microsoft.com/office/officeart/2005/8/layout/process4"/>
    <dgm:cxn modelId="{D1D4FA31-AE8B-4072-B6E8-223B044A8067}" type="presParOf" srcId="{9328AFE7-7837-4C7E-9179-5B4611CC336E}" destId="{40A98124-FF59-4E22-AD47-69E6E7C17141}" srcOrd="1" destOrd="0" presId="urn:microsoft.com/office/officeart/2005/8/layout/process4"/>
    <dgm:cxn modelId="{4F02C800-FFB1-430E-AEA0-2E0ECE56AB7D}" type="presParOf" srcId="{9328AFE7-7837-4C7E-9179-5B4611CC336E}" destId="{37739F16-6F01-46BD-91D6-86760F31D4EC}" srcOrd="2" destOrd="0" presId="urn:microsoft.com/office/officeart/2005/8/layout/process4"/>
    <dgm:cxn modelId="{C8BAE220-565F-460C-9755-624557129C2F}" type="presParOf" srcId="{37739F16-6F01-46BD-91D6-86760F31D4EC}" destId="{CC42F584-B68E-4EAB-A36C-8CBACFE7577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F6F61-689A-4EF1-9069-A3A11CDDF039}">
      <dsp:nvSpPr>
        <dsp:cNvPr id="0" name=""/>
        <dsp:cNvSpPr/>
      </dsp:nvSpPr>
      <dsp:spPr>
        <a:xfrm>
          <a:off x="6717857" y="2422985"/>
          <a:ext cx="91440" cy="451351"/>
        </a:xfrm>
        <a:custGeom>
          <a:avLst/>
          <a:gdLst/>
          <a:ahLst/>
          <a:cxnLst/>
          <a:rect l="0" t="0" r="0" b="0"/>
          <a:pathLst>
            <a:path>
              <a:moveTo>
                <a:pt x="45720" y="0"/>
              </a:moveTo>
              <a:lnTo>
                <a:pt x="45720" y="4513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1093D-5D0E-4F24-9E4E-A08D3A106EA8}">
      <dsp:nvSpPr>
        <dsp:cNvPr id="0" name=""/>
        <dsp:cNvSpPr/>
      </dsp:nvSpPr>
      <dsp:spPr>
        <a:xfrm>
          <a:off x="5340980" y="986162"/>
          <a:ext cx="1422596" cy="451351"/>
        </a:xfrm>
        <a:custGeom>
          <a:avLst/>
          <a:gdLst/>
          <a:ahLst/>
          <a:cxnLst/>
          <a:rect l="0" t="0" r="0" b="0"/>
          <a:pathLst>
            <a:path>
              <a:moveTo>
                <a:pt x="0" y="0"/>
              </a:moveTo>
              <a:lnTo>
                <a:pt x="0" y="307582"/>
              </a:lnTo>
              <a:lnTo>
                <a:pt x="1422596" y="307582"/>
              </a:lnTo>
              <a:lnTo>
                <a:pt x="1422596" y="45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5C035-A2C7-4DC5-B408-8B76048ECF50}">
      <dsp:nvSpPr>
        <dsp:cNvPr id="0" name=""/>
        <dsp:cNvSpPr/>
      </dsp:nvSpPr>
      <dsp:spPr>
        <a:xfrm>
          <a:off x="3918384" y="2422985"/>
          <a:ext cx="948397" cy="451351"/>
        </a:xfrm>
        <a:custGeom>
          <a:avLst/>
          <a:gdLst/>
          <a:ahLst/>
          <a:cxnLst/>
          <a:rect l="0" t="0" r="0" b="0"/>
          <a:pathLst>
            <a:path>
              <a:moveTo>
                <a:pt x="0" y="0"/>
              </a:moveTo>
              <a:lnTo>
                <a:pt x="0" y="307582"/>
              </a:lnTo>
              <a:lnTo>
                <a:pt x="948397" y="307582"/>
              </a:lnTo>
              <a:lnTo>
                <a:pt x="948397" y="4513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5C8A9-B638-4737-BDBF-EE5BBBF6F57B}">
      <dsp:nvSpPr>
        <dsp:cNvPr id="0" name=""/>
        <dsp:cNvSpPr/>
      </dsp:nvSpPr>
      <dsp:spPr>
        <a:xfrm>
          <a:off x="2969986" y="2422985"/>
          <a:ext cx="948397" cy="451351"/>
        </a:xfrm>
        <a:custGeom>
          <a:avLst/>
          <a:gdLst/>
          <a:ahLst/>
          <a:cxnLst/>
          <a:rect l="0" t="0" r="0" b="0"/>
          <a:pathLst>
            <a:path>
              <a:moveTo>
                <a:pt x="948397" y="0"/>
              </a:moveTo>
              <a:lnTo>
                <a:pt x="948397" y="307582"/>
              </a:lnTo>
              <a:lnTo>
                <a:pt x="0" y="307582"/>
              </a:lnTo>
              <a:lnTo>
                <a:pt x="0" y="4513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46E62-1400-4EC4-B94B-7500DE142A65}">
      <dsp:nvSpPr>
        <dsp:cNvPr id="0" name=""/>
        <dsp:cNvSpPr/>
      </dsp:nvSpPr>
      <dsp:spPr>
        <a:xfrm>
          <a:off x="3918384" y="986162"/>
          <a:ext cx="1422596" cy="451351"/>
        </a:xfrm>
        <a:custGeom>
          <a:avLst/>
          <a:gdLst/>
          <a:ahLst/>
          <a:cxnLst/>
          <a:rect l="0" t="0" r="0" b="0"/>
          <a:pathLst>
            <a:path>
              <a:moveTo>
                <a:pt x="1422596" y="0"/>
              </a:moveTo>
              <a:lnTo>
                <a:pt x="1422596" y="307582"/>
              </a:lnTo>
              <a:lnTo>
                <a:pt x="0" y="307582"/>
              </a:lnTo>
              <a:lnTo>
                <a:pt x="0" y="45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38E73-BEED-48D9-89D1-7EE1CD25DEFA}">
      <dsp:nvSpPr>
        <dsp:cNvPr id="0" name=""/>
        <dsp:cNvSpPr/>
      </dsp:nvSpPr>
      <dsp:spPr>
        <a:xfrm>
          <a:off x="4565019" y="690"/>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931D2-F5D1-40A4-B8AD-51ADF61A49FD}">
      <dsp:nvSpPr>
        <dsp:cNvPr id="0" name=""/>
        <dsp:cNvSpPr/>
      </dsp:nvSpPr>
      <dsp:spPr>
        <a:xfrm>
          <a:off x="4737455" y="164504"/>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err="1"/>
            <a:t>Dreambig</a:t>
          </a:r>
          <a:endParaRPr lang="en-IE" sz="1500" kern="1200" dirty="0"/>
        </a:p>
        <a:p>
          <a:pPr marL="0" lvl="0" indent="0" algn="ctr" defTabSz="666750">
            <a:lnSpc>
              <a:spcPct val="90000"/>
            </a:lnSpc>
            <a:spcBef>
              <a:spcPct val="0"/>
            </a:spcBef>
            <a:spcAft>
              <a:spcPct val="35000"/>
            </a:spcAft>
            <a:buNone/>
          </a:pPr>
          <a:r>
            <a:rPr lang="en-IE" sz="1500" kern="1200" dirty="0"/>
            <a:t> South East Project </a:t>
          </a:r>
          <a:endParaRPr lang="en-GB" sz="1500" kern="1200" dirty="0"/>
        </a:p>
      </dsp:txBody>
      <dsp:txXfrm>
        <a:off x="4766318" y="193367"/>
        <a:ext cx="1494197" cy="927745"/>
      </dsp:txXfrm>
    </dsp:sp>
    <dsp:sp modelId="{CA28D8FC-3BFD-4C94-B180-A4B0F2062FAD}">
      <dsp:nvSpPr>
        <dsp:cNvPr id="0" name=""/>
        <dsp:cNvSpPr/>
      </dsp:nvSpPr>
      <dsp:spPr>
        <a:xfrm>
          <a:off x="3142422" y="1437513"/>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2BBB2-92A2-4D57-9F18-D89DF9A1FFF0}">
      <dsp:nvSpPr>
        <dsp:cNvPr id="0" name=""/>
        <dsp:cNvSpPr/>
      </dsp:nvSpPr>
      <dsp:spPr>
        <a:xfrm>
          <a:off x="3314858" y="1601327"/>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Respite Centre/Independent     Living	</a:t>
          </a:r>
          <a:endParaRPr lang="en-GB" sz="1500" kern="1200" dirty="0"/>
        </a:p>
      </dsp:txBody>
      <dsp:txXfrm>
        <a:off x="3343721" y="1630190"/>
        <a:ext cx="1494197" cy="927745"/>
      </dsp:txXfrm>
    </dsp:sp>
    <dsp:sp modelId="{6203057F-3ED7-48EC-99EB-20457ADED825}">
      <dsp:nvSpPr>
        <dsp:cNvPr id="0" name=""/>
        <dsp:cNvSpPr/>
      </dsp:nvSpPr>
      <dsp:spPr>
        <a:xfrm>
          <a:off x="2194024" y="2874336"/>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75093-E772-45E0-8687-5A94B1949A28}">
      <dsp:nvSpPr>
        <dsp:cNvPr id="0" name=""/>
        <dsp:cNvSpPr/>
      </dsp:nvSpPr>
      <dsp:spPr>
        <a:xfrm>
          <a:off x="2366460" y="3038150"/>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Training/Wrap </a:t>
          </a:r>
          <a:r>
            <a:rPr lang="en-IE" sz="1500" kern="1200"/>
            <a:t>around programme </a:t>
          </a:r>
          <a:endParaRPr lang="en-GB" sz="1500" kern="1200" dirty="0"/>
        </a:p>
      </dsp:txBody>
      <dsp:txXfrm>
        <a:off x="2395323" y="3067013"/>
        <a:ext cx="1494197" cy="927745"/>
      </dsp:txXfrm>
    </dsp:sp>
    <dsp:sp modelId="{AB19D502-9792-4815-B248-E06CE98079C5}">
      <dsp:nvSpPr>
        <dsp:cNvPr id="0" name=""/>
        <dsp:cNvSpPr/>
      </dsp:nvSpPr>
      <dsp:spPr>
        <a:xfrm>
          <a:off x="4090820" y="2874336"/>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9E04C-6084-4112-9B01-54214D0F9B8F}">
      <dsp:nvSpPr>
        <dsp:cNvPr id="0" name=""/>
        <dsp:cNvSpPr/>
      </dsp:nvSpPr>
      <dsp:spPr>
        <a:xfrm>
          <a:off x="4263256" y="3038150"/>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Support to families</a:t>
          </a:r>
          <a:endParaRPr lang="en-GB" sz="1500" kern="1200" dirty="0"/>
        </a:p>
      </dsp:txBody>
      <dsp:txXfrm>
        <a:off x="4292119" y="3067013"/>
        <a:ext cx="1494197" cy="927745"/>
      </dsp:txXfrm>
    </dsp:sp>
    <dsp:sp modelId="{4F2EA688-9313-4BE7-A5A5-6E7D02615512}">
      <dsp:nvSpPr>
        <dsp:cNvPr id="0" name=""/>
        <dsp:cNvSpPr/>
      </dsp:nvSpPr>
      <dsp:spPr>
        <a:xfrm>
          <a:off x="5987615" y="1437513"/>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0D24F-28A8-46D8-8DDD-E950A58AFF44}">
      <dsp:nvSpPr>
        <dsp:cNvPr id="0" name=""/>
        <dsp:cNvSpPr/>
      </dsp:nvSpPr>
      <dsp:spPr>
        <a:xfrm>
          <a:off x="6160051" y="1601327"/>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Social Enterprise </a:t>
          </a:r>
          <a:endParaRPr lang="en-GB" sz="1500" kern="1200" dirty="0"/>
        </a:p>
      </dsp:txBody>
      <dsp:txXfrm>
        <a:off x="6188914" y="1630190"/>
        <a:ext cx="1494197" cy="927745"/>
      </dsp:txXfrm>
    </dsp:sp>
    <dsp:sp modelId="{9F70D399-455A-4E2C-9582-E80739373E2D}">
      <dsp:nvSpPr>
        <dsp:cNvPr id="0" name=""/>
        <dsp:cNvSpPr/>
      </dsp:nvSpPr>
      <dsp:spPr>
        <a:xfrm>
          <a:off x="5987615" y="2874336"/>
          <a:ext cx="1551923" cy="985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BD109-58D0-4B98-B2F5-E966563685B3}">
      <dsp:nvSpPr>
        <dsp:cNvPr id="0" name=""/>
        <dsp:cNvSpPr/>
      </dsp:nvSpPr>
      <dsp:spPr>
        <a:xfrm>
          <a:off x="6160051" y="3038150"/>
          <a:ext cx="1551923" cy="985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a:t>Supporting Individuals</a:t>
          </a:r>
          <a:endParaRPr lang="en-GB" sz="1500" kern="1200"/>
        </a:p>
      </dsp:txBody>
      <dsp:txXfrm>
        <a:off x="6188914" y="3067013"/>
        <a:ext cx="1494197" cy="927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89D02-8FF9-4DF6-A326-8B66EEAAF741}">
      <dsp:nvSpPr>
        <dsp:cNvPr id="0" name=""/>
        <dsp:cNvSpPr/>
      </dsp:nvSpPr>
      <dsp:spPr>
        <a:xfrm>
          <a:off x="0" y="3106440"/>
          <a:ext cx="6289466" cy="2038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E" sz="2800" kern="1200" dirty="0"/>
            <a:t>We welcome any </a:t>
          </a:r>
          <a:r>
            <a:rPr lang="en-IE" sz="2800" kern="1200"/>
            <a:t>questionsyou</a:t>
          </a:r>
          <a:r>
            <a:rPr lang="en-IE" sz="2800" kern="1200" dirty="0"/>
            <a:t> may have about the project.</a:t>
          </a:r>
          <a:endParaRPr lang="en-US" sz="2800" kern="1200" dirty="0"/>
        </a:p>
      </dsp:txBody>
      <dsp:txXfrm>
        <a:off x="0" y="3106440"/>
        <a:ext cx="6289466" cy="2038161"/>
      </dsp:txXfrm>
    </dsp:sp>
    <dsp:sp modelId="{CC42F584-B68E-4EAB-A36C-8CBACFE7577E}">
      <dsp:nvSpPr>
        <dsp:cNvPr id="0" name=""/>
        <dsp:cNvSpPr/>
      </dsp:nvSpPr>
      <dsp:spPr>
        <a:xfrm rot="10800000">
          <a:off x="0" y="2320"/>
          <a:ext cx="6289466" cy="313469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E" sz="2800" kern="1200" dirty="0"/>
            <a:t>On behalf of the </a:t>
          </a:r>
          <a:r>
            <a:rPr lang="en-IE" sz="2800" kern="1200" dirty="0" err="1"/>
            <a:t>Dreambig</a:t>
          </a:r>
          <a:r>
            <a:rPr lang="en-IE" sz="2800" kern="1200" dirty="0"/>
            <a:t> South East board, we would like to take this opportunity to thank you for allowing us present today,</a:t>
          </a:r>
          <a:endParaRPr lang="en-US" sz="2800" kern="1200" dirty="0"/>
        </a:p>
      </dsp:txBody>
      <dsp:txXfrm rot="10800000">
        <a:off x="0" y="2320"/>
        <a:ext cx="6289466" cy="20368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7165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0844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281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4/14/2023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0097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3918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1080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956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0225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6616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1717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4/14/2023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3762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4/14/2023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9557373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2" r:id="rId6"/>
    <p:sldLayoutId id="2147483818" r:id="rId7"/>
    <p:sldLayoutId id="2147483819" r:id="rId8"/>
    <p:sldLayoutId id="2147483820" r:id="rId9"/>
    <p:sldLayoutId id="2147483821" r:id="rId10"/>
    <p:sldLayoutId id="2147483823"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71F609-B500-4AC5-8693-DBFC39B06D11}"/>
              </a:ext>
            </a:extLst>
          </p:cNvPr>
          <p:cNvSpPr>
            <a:spLocks noGrp="1"/>
          </p:cNvSpPr>
          <p:nvPr>
            <p:ph type="ctrTitle"/>
          </p:nvPr>
        </p:nvSpPr>
        <p:spPr/>
        <p:txBody>
          <a:bodyPr anchor="t">
            <a:normAutofit/>
          </a:bodyPr>
          <a:lstStyle/>
          <a:p>
            <a:pPr algn="l"/>
            <a:r>
              <a:rPr lang="en-IE" dirty="0">
                <a:latin typeface="+mn-lt"/>
              </a:rPr>
              <a:t> </a:t>
            </a:r>
            <a:endParaRPr lang="en-GB" dirty="0">
              <a:latin typeface="+mn-lt"/>
            </a:endParaRPr>
          </a:p>
        </p:txBody>
      </p:sp>
      <p:sp>
        <p:nvSpPr>
          <p:cNvPr id="6" name="Subtitle 5">
            <a:extLst>
              <a:ext uri="{FF2B5EF4-FFF2-40B4-BE49-F238E27FC236}">
                <a16:creationId xmlns:a16="http://schemas.microsoft.com/office/drawing/2014/main" id="{90A958C3-190D-49EE-BADC-046BDB7578C7}"/>
              </a:ext>
            </a:extLst>
          </p:cNvPr>
          <p:cNvSpPr>
            <a:spLocks noGrp="1"/>
          </p:cNvSpPr>
          <p:nvPr>
            <p:ph type="subTitle" idx="1"/>
          </p:nvPr>
        </p:nvSpPr>
        <p:spPr/>
        <p:txBody>
          <a:bodyPr/>
          <a:lstStyle/>
          <a:p>
            <a:endParaRPr lang="en-GB"/>
          </a:p>
        </p:txBody>
      </p:sp>
      <p:pic>
        <p:nvPicPr>
          <p:cNvPr id="3" name="Picture 2">
            <a:extLst>
              <a:ext uri="{FF2B5EF4-FFF2-40B4-BE49-F238E27FC236}">
                <a16:creationId xmlns:a16="http://schemas.microsoft.com/office/drawing/2014/main" id="{1FEF40BA-8341-4567-A89A-D2DD32D5ADC0}"/>
              </a:ext>
            </a:extLst>
          </p:cNvPr>
          <p:cNvPicPr>
            <a:picLocks noChangeAspect="1"/>
          </p:cNvPicPr>
          <p:nvPr/>
        </p:nvPicPr>
        <p:blipFill>
          <a:blip r:embed="rId2"/>
          <a:stretch>
            <a:fillRect/>
          </a:stretch>
        </p:blipFill>
        <p:spPr>
          <a:xfrm>
            <a:off x="0" y="0"/>
            <a:ext cx="12188526" cy="6857349"/>
          </a:xfrm>
          <a:prstGeom prst="rect">
            <a:avLst/>
          </a:prstGeom>
        </p:spPr>
      </p:pic>
    </p:spTree>
    <p:extLst>
      <p:ext uri="{BB962C8B-B14F-4D97-AF65-F5344CB8AC3E}">
        <p14:creationId xmlns:p14="http://schemas.microsoft.com/office/powerpoint/2010/main" val="8071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70EA15-36F0-0478-0F0A-4C994EE47861}"/>
              </a:ext>
            </a:extLst>
          </p:cNvPr>
          <p:cNvSpPr>
            <a:spLocks noGrp="1"/>
          </p:cNvSpPr>
          <p:nvPr>
            <p:ph type="title"/>
          </p:nvPr>
        </p:nvSpPr>
        <p:spPr>
          <a:xfrm>
            <a:off x="668005" y="657225"/>
            <a:ext cx="3230515" cy="3569822"/>
          </a:xfrm>
        </p:spPr>
        <p:txBody>
          <a:bodyPr anchor="t">
            <a:normAutofit/>
          </a:bodyPr>
          <a:lstStyle/>
          <a:p>
            <a:r>
              <a:rPr lang="en-IE"/>
              <a:t>Thank you</a:t>
            </a:r>
            <a:endParaRPr lang="en-GB" dirty="0"/>
          </a:p>
        </p:txBody>
      </p:sp>
      <p:cxnSp>
        <p:nvCxnSpPr>
          <p:cNvPr id="29" name="Straight Connector 12">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2">
            <a:extLst>
              <a:ext uri="{FF2B5EF4-FFF2-40B4-BE49-F238E27FC236}">
                <a16:creationId xmlns:a16="http://schemas.microsoft.com/office/drawing/2014/main" id="{A393E8A6-A887-32D0-DA97-55E13AB1B12B}"/>
              </a:ext>
            </a:extLst>
          </p:cNvPr>
          <p:cNvGraphicFramePr>
            <a:graphicFrameLocks noGrp="1"/>
          </p:cNvGraphicFramePr>
          <p:nvPr>
            <p:ph idx="1"/>
            <p:extLst>
              <p:ext uri="{D42A27DB-BD31-4B8C-83A1-F6EECF244321}">
                <p14:modId xmlns:p14="http://schemas.microsoft.com/office/powerpoint/2010/main" val="1590621639"/>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18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4" name="Straight Connector 2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2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2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3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3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36">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8BD3A-4022-955D-97EC-3592DEBCADCC}"/>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Who we are</a:t>
            </a:r>
          </a:p>
        </p:txBody>
      </p:sp>
      <p:pic>
        <p:nvPicPr>
          <p:cNvPr id="18" name="Picture Placeholder 17" descr="A picture containing wall, person, person, indoor&#10;&#10;Description automatically generated">
            <a:extLst>
              <a:ext uri="{FF2B5EF4-FFF2-40B4-BE49-F238E27FC236}">
                <a16:creationId xmlns:a16="http://schemas.microsoft.com/office/drawing/2014/main" id="{915D5EBE-866B-CE50-37C5-DC28D9E52DA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773" r="1479"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8" name="Content Placeholder 7">
            <a:extLst>
              <a:ext uri="{FF2B5EF4-FFF2-40B4-BE49-F238E27FC236}">
                <a16:creationId xmlns:a16="http://schemas.microsoft.com/office/drawing/2014/main" id="{B94CCC7B-FF3F-D2BA-FAD9-CC3DC2D39DCD}"/>
              </a:ext>
            </a:extLst>
          </p:cNvPr>
          <p:cNvSpPr>
            <a:spLocks noGrp="1"/>
          </p:cNvSpPr>
          <p:nvPr>
            <p:ph type="body" sz="half" idx="2"/>
          </p:nvPr>
        </p:nvSpPr>
        <p:spPr>
          <a:xfrm>
            <a:off x="5146158" y="2301949"/>
            <a:ext cx="6238687" cy="4022650"/>
          </a:xfrm>
        </p:spPr>
        <p:txBody>
          <a:bodyPr vert="horz" lIns="91440" tIns="45720" rIns="91440" bIns="45720" rtlCol="0">
            <a:normAutofit/>
          </a:bodyPr>
          <a:lstStyle/>
          <a:p>
            <a:r>
              <a:rPr lang="en-US" sz="2800" b="1" dirty="0"/>
              <a:t>Teresa </a:t>
            </a:r>
            <a:r>
              <a:rPr lang="en-US" sz="2800" b="1" dirty="0" err="1"/>
              <a:t>Carr</a:t>
            </a:r>
            <a:r>
              <a:rPr lang="en-US" sz="2800" b="1" dirty="0"/>
              <a:t> Buckley  </a:t>
            </a:r>
          </a:p>
          <a:p>
            <a:r>
              <a:rPr lang="en-US" dirty="0"/>
              <a:t>Before I became a full time carer, I was a social care worker in a former life. I worked in areas of disability, child protection and working with the homeless. I was also a volunteer with St. Vincent De Paul and I also hold a QQ I level 7 in autism studies from UCC.</a:t>
            </a:r>
          </a:p>
          <a:p>
            <a:r>
              <a:rPr lang="en-US" dirty="0"/>
              <a:t>I was a voluntary Director of a well-known Wexford Charity. My roles on the board was vice treasurer and company secretary. Mag Furness is the other co founders of the #dreambig project which will be Irelands first neurodiverse social enterprise. The enterprise will consist of  a restaurant, art gallery, pottery </a:t>
            </a:r>
            <a:r>
              <a:rPr lang="en-US" dirty="0" err="1"/>
              <a:t>usiness</a:t>
            </a:r>
            <a:r>
              <a:rPr lang="en-US" dirty="0"/>
              <a:t> band a bakery. We have plans to set up a neurodivergent specific respite </a:t>
            </a:r>
            <a:r>
              <a:rPr lang="en-US" dirty="0" err="1"/>
              <a:t>centre</a:t>
            </a:r>
            <a:r>
              <a:rPr lang="en-US" dirty="0"/>
              <a:t> and pre school.</a:t>
            </a:r>
          </a:p>
          <a:p>
            <a:r>
              <a:rPr lang="en-US" dirty="0"/>
              <a:t>I'm also presently on the committee of the New Ross Rainbow youth club for children with additional needs.</a:t>
            </a:r>
          </a:p>
          <a:p>
            <a:pPr indent="-228600">
              <a:buFont typeface="Arial" panose="020B0604020202020204" pitchFamily="34" charset="0"/>
              <a:buChar char="•"/>
            </a:pPr>
            <a:endParaRPr lang="en-US" dirty="0"/>
          </a:p>
        </p:txBody>
      </p:sp>
      <p:cxnSp>
        <p:nvCxnSpPr>
          <p:cNvPr id="82" name="Straight Connector 38">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1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A55259-691C-F403-489C-2F9FF6CA907C}"/>
              </a:ext>
            </a:extLst>
          </p:cNvPr>
          <p:cNvPicPr>
            <a:picLocks noChangeAspect="1"/>
          </p:cNvPicPr>
          <p:nvPr/>
        </p:nvPicPr>
        <p:blipFill rotWithShape="1">
          <a:blip r:embed="rId2"/>
          <a:srcRect t="5681" r="2" b="2"/>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cxnSp>
        <p:nvCxnSpPr>
          <p:cNvPr id="25" name="Straight Connector 24">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E477FB-28E8-F293-4C01-F30859630646}"/>
              </a:ext>
            </a:extLst>
          </p:cNvPr>
          <p:cNvSpPr txBox="1"/>
          <p:nvPr/>
        </p:nvSpPr>
        <p:spPr>
          <a:xfrm>
            <a:off x="719218" y="314325"/>
            <a:ext cx="5810170" cy="6010275"/>
          </a:xfrm>
          <a:prstGeom prst="rect">
            <a:avLst/>
          </a:prstGeom>
        </p:spPr>
        <p:txBody>
          <a:bodyPr vert="horz" lIns="91440" tIns="45720" rIns="91440" bIns="45720" rtlCol="0">
            <a:normAutofit/>
          </a:bodyPr>
          <a:lstStyle/>
          <a:p>
            <a:pPr>
              <a:lnSpc>
                <a:spcPct val="90000"/>
              </a:lnSpc>
              <a:spcAft>
                <a:spcPts val="600"/>
              </a:spcAft>
              <a:buSzPct val="80000"/>
            </a:pPr>
            <a:r>
              <a:rPr lang="en-US" sz="2000" b="1" dirty="0">
                <a:solidFill>
                  <a:schemeClr val="tx2"/>
                </a:solidFill>
              </a:rPr>
              <a:t>Mag Furness </a:t>
            </a:r>
          </a:p>
          <a:p>
            <a:pPr indent="-228600">
              <a:lnSpc>
                <a:spcPct val="90000"/>
              </a:lnSpc>
              <a:spcAft>
                <a:spcPts val="600"/>
              </a:spcAft>
              <a:buSzPct val="80000"/>
              <a:buFont typeface="Arial" panose="020B0604020202020204" pitchFamily="34" charset="0"/>
              <a:buChar char="•"/>
            </a:pPr>
            <a:endParaRPr lang="en-US" sz="1500" dirty="0">
              <a:solidFill>
                <a:schemeClr val="tx2"/>
              </a:solidFill>
            </a:endParaRPr>
          </a:p>
          <a:p>
            <a:pPr>
              <a:lnSpc>
                <a:spcPct val="90000"/>
              </a:lnSpc>
              <a:spcAft>
                <a:spcPts val="600"/>
              </a:spcAft>
              <a:buSzPct val="80000"/>
            </a:pPr>
            <a:r>
              <a:rPr lang="en-US" dirty="0">
                <a:solidFill>
                  <a:schemeClr val="tx2"/>
                </a:solidFill>
              </a:rPr>
              <a:t>Mag is a mother to two boys one of whom is neurodivergent. She is an experienced Board Of Director with a demonstrated history of working in the civic &amp; social </a:t>
            </a:r>
            <a:r>
              <a:rPr lang="en-US" dirty="0" err="1">
                <a:solidFill>
                  <a:schemeClr val="tx2"/>
                </a:solidFill>
              </a:rPr>
              <a:t>organisation</a:t>
            </a:r>
            <a:r>
              <a:rPr lang="en-US" dirty="0">
                <a:solidFill>
                  <a:schemeClr val="tx2"/>
                </a:solidFill>
              </a:rPr>
              <a:t> industry. She is currently a Special Needs Assistant in a special class for autistic children in New Ross and has been in this post for over </a:t>
            </a:r>
            <a:r>
              <a:rPr lang="en-IE" dirty="0">
                <a:solidFill>
                  <a:schemeClr val="tx2"/>
                </a:solidFill>
              </a:rPr>
              <a:t>5 </a:t>
            </a:r>
            <a:r>
              <a:rPr lang="en-US" dirty="0">
                <a:solidFill>
                  <a:schemeClr val="tx2"/>
                </a:solidFill>
              </a:rPr>
              <a:t>years. She was one of the first cohort who completed the National Training </a:t>
            </a:r>
            <a:r>
              <a:rPr lang="en-US" dirty="0" err="1">
                <a:solidFill>
                  <a:schemeClr val="tx2"/>
                </a:solidFill>
              </a:rPr>
              <a:t>Programme</a:t>
            </a:r>
            <a:r>
              <a:rPr lang="en-US" dirty="0">
                <a:solidFill>
                  <a:schemeClr val="tx2"/>
                </a:solidFill>
              </a:rPr>
              <a:t> for Special Needs Assistant (Inclusive School Support) in UCD. She was Chairperson of Cottage Autism Network a family support group for autistic families in Co. Wexford. She is currently the Chairperson of the Rainbow Youth Club in New Ross which is specifically for children with additional needs. Mag has vast experience of volunteering for numerous charities having held the post of Social Media Officer/Website administrator for My Canine Companion -Autism and Therapy Services. Mag holds a BA in Business &amp; Legal Studies from WIT. </a:t>
            </a:r>
          </a:p>
        </p:txBody>
      </p:sp>
    </p:spTree>
    <p:extLst>
      <p:ext uri="{BB962C8B-B14F-4D97-AF65-F5344CB8AC3E}">
        <p14:creationId xmlns:p14="http://schemas.microsoft.com/office/powerpoint/2010/main" val="78608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3C0A-B8E7-4E4B-B572-2BB507E1588D}"/>
              </a:ext>
            </a:extLst>
          </p:cNvPr>
          <p:cNvSpPr>
            <a:spLocks noGrp="1"/>
          </p:cNvSpPr>
          <p:nvPr>
            <p:ph type="ctrTitle"/>
          </p:nvPr>
        </p:nvSpPr>
        <p:spPr>
          <a:xfrm>
            <a:off x="3422527" y="6858000"/>
            <a:ext cx="9008012" cy="2020594"/>
          </a:xfrm>
        </p:spPr>
        <p:txBody>
          <a:bodyPr>
            <a:normAutofit/>
          </a:bodyPr>
          <a:lstStyle/>
          <a:p>
            <a:r>
              <a:rPr lang="en-IE" sz="4400" i="0" dirty="0"/>
              <a:t> </a:t>
            </a:r>
            <a:endParaRPr lang="en-GB" sz="4400" i="0" dirty="0"/>
          </a:p>
        </p:txBody>
      </p:sp>
      <p:sp>
        <p:nvSpPr>
          <p:cNvPr id="3" name="Subtitle 2">
            <a:extLst>
              <a:ext uri="{FF2B5EF4-FFF2-40B4-BE49-F238E27FC236}">
                <a16:creationId xmlns:a16="http://schemas.microsoft.com/office/drawing/2014/main" id="{FFEBE6D4-88B2-4B9A-A8E9-7485F9E87D16}"/>
              </a:ext>
            </a:extLst>
          </p:cNvPr>
          <p:cNvSpPr>
            <a:spLocks noGrp="1"/>
          </p:cNvSpPr>
          <p:nvPr>
            <p:ph type="subTitle" idx="1"/>
          </p:nvPr>
        </p:nvSpPr>
        <p:spPr>
          <a:xfrm>
            <a:off x="450575" y="1179443"/>
            <a:ext cx="10217426" cy="3600693"/>
          </a:xfrm>
        </p:spPr>
        <p:txBody>
          <a:bodyPr>
            <a:noAutofit/>
          </a:bodyPr>
          <a:lstStyle/>
          <a:p>
            <a:pPr algn="l"/>
            <a:r>
              <a:rPr lang="en-GB" sz="1200" dirty="0">
                <a:cs typeface="Calibri Light" panose="020F0302020204030204" pitchFamily="34" charset="0"/>
              </a:rPr>
              <a:t>WHAT IS THE DREAM BIG PROJECT?</a:t>
            </a:r>
          </a:p>
          <a:p>
            <a:pPr algn="l"/>
            <a:r>
              <a:rPr lang="en-GB" sz="1200" dirty="0">
                <a:cs typeface="Calibri Light" panose="020F0302020204030204" pitchFamily="34" charset="0"/>
              </a:rPr>
              <a:t>Social Enterprise </a:t>
            </a:r>
          </a:p>
          <a:p>
            <a:pPr algn="l"/>
            <a:r>
              <a:rPr lang="en-GB" sz="1200" dirty="0">
                <a:cs typeface="Calibri Light" panose="020F0302020204030204" pitchFamily="34" charset="0"/>
              </a:rPr>
              <a:t>To provide a supportive living program and build self contained</a:t>
            </a:r>
          </a:p>
          <a:p>
            <a:pPr algn="l"/>
            <a:r>
              <a:rPr lang="en-GB" sz="1200" dirty="0">
                <a:cs typeface="Calibri Light" panose="020F0302020204030204" pitchFamily="34" charset="0"/>
              </a:rPr>
              <a:t>apartments/connect with housing bodies like </a:t>
            </a:r>
            <a:r>
              <a:rPr lang="en-GB" sz="1200" dirty="0" err="1">
                <a:cs typeface="Calibri Light" panose="020F0302020204030204" pitchFamily="34" charset="0"/>
              </a:rPr>
              <a:t>Cluid</a:t>
            </a:r>
            <a:r>
              <a:rPr lang="en-GB" sz="1200" dirty="0">
                <a:cs typeface="Calibri Light" panose="020F0302020204030204" pitchFamily="34" charset="0"/>
              </a:rPr>
              <a:t>, Respond </a:t>
            </a:r>
          </a:p>
          <a:p>
            <a:pPr algn="l"/>
            <a:r>
              <a:rPr lang="en-GB" sz="1200" dirty="0">
                <a:cs typeface="Calibri Light" panose="020F0302020204030204" pitchFamily="34" charset="0"/>
              </a:rPr>
              <a:t>or Focus Ireland to become a partner in the project.</a:t>
            </a:r>
          </a:p>
          <a:p>
            <a:pPr algn="l"/>
            <a:r>
              <a:rPr lang="en-GB" sz="1200" dirty="0">
                <a:cs typeface="Calibri Light" panose="020F0302020204030204" pitchFamily="34" charset="0"/>
              </a:rPr>
              <a:t>Transition programme and support students in their transition from school to college/workplace. Establish a Pilot programme for TY students with Kennedy College.</a:t>
            </a:r>
          </a:p>
          <a:p>
            <a:pPr algn="l"/>
            <a:r>
              <a:rPr lang="en-GB" sz="1200" dirty="0">
                <a:cs typeface="Calibri Light" panose="020F0302020204030204" pitchFamily="34" charset="0"/>
              </a:rPr>
              <a:t>Provide training – Empowerment training for parents.</a:t>
            </a:r>
          </a:p>
          <a:p>
            <a:pPr algn="l"/>
            <a:r>
              <a:rPr lang="en-GB" sz="1200" dirty="0">
                <a:cs typeface="Calibri Light" panose="020F0302020204030204" pitchFamily="34" charset="0"/>
              </a:rPr>
              <a:t>Provide employment for neurodiverse adults</a:t>
            </a:r>
          </a:p>
          <a:p>
            <a:pPr algn="l"/>
            <a:r>
              <a:rPr lang="en-GB" sz="1200" dirty="0">
                <a:cs typeface="Calibri Light" panose="020F0302020204030204" pitchFamily="34" charset="0"/>
              </a:rPr>
              <a:t>Wrap around programme – from diagnosis to end of life.</a:t>
            </a:r>
          </a:p>
          <a:p>
            <a:pPr marL="285750" indent="-285750" algn="l">
              <a:buFont typeface="Arial" panose="020B0604020202020204" pitchFamily="34" charset="0"/>
              <a:buChar char="•"/>
            </a:pPr>
            <a:r>
              <a:rPr lang="en-GB" sz="1200" dirty="0">
                <a:cs typeface="Calibri Light" panose="020F0302020204030204" pitchFamily="34" charset="0"/>
              </a:rPr>
              <a:t>Respite Centre</a:t>
            </a:r>
          </a:p>
          <a:p>
            <a:pPr marL="285750" indent="-285750" algn="l">
              <a:buFont typeface="Arial" panose="020B0604020202020204" pitchFamily="34" charset="0"/>
              <a:buChar char="•"/>
            </a:pPr>
            <a:r>
              <a:rPr lang="en-GB" sz="1200" dirty="0">
                <a:cs typeface="Calibri Light" panose="020F0302020204030204" pitchFamily="34" charset="0"/>
              </a:rPr>
              <a:t>Pre-school</a:t>
            </a:r>
          </a:p>
          <a:p>
            <a:pPr marL="285750" indent="-285750" algn="l">
              <a:buFont typeface="Arial" panose="020B0604020202020204" pitchFamily="34" charset="0"/>
              <a:buChar char="•"/>
            </a:pPr>
            <a:r>
              <a:rPr lang="en-GB" sz="1200" dirty="0">
                <a:cs typeface="Calibri Light" panose="020F0302020204030204" pitchFamily="34" charset="0"/>
              </a:rPr>
              <a:t>Booklet providing information from diagnosis through to supports available through adulthood.</a:t>
            </a:r>
          </a:p>
          <a:p>
            <a:pPr marL="285750" indent="-285750" algn="l">
              <a:buFont typeface="Arial" panose="020B0604020202020204" pitchFamily="34" charset="0"/>
              <a:buChar char="•"/>
            </a:pPr>
            <a:r>
              <a:rPr lang="en-GB" sz="1200" dirty="0">
                <a:cs typeface="Calibri Light" panose="020F0302020204030204" pitchFamily="34" charset="0"/>
              </a:rPr>
              <a:t>Sibling workshops</a:t>
            </a:r>
          </a:p>
          <a:p>
            <a:pPr marL="285750" indent="-285750" algn="l">
              <a:buFont typeface="Arial" panose="020B0604020202020204" pitchFamily="34" charset="0"/>
              <a:buChar char="•"/>
            </a:pPr>
            <a:r>
              <a:rPr lang="en-GB" sz="1200" dirty="0">
                <a:cs typeface="Calibri Light" panose="020F0302020204030204" pitchFamily="34" charset="0"/>
              </a:rPr>
              <a:t>Expanding youth club for younger age groups</a:t>
            </a:r>
            <a:r>
              <a:rPr lang="en-GB" sz="1600" dirty="0">
                <a:cs typeface="Calibri Light" panose="020F0302020204030204" pitchFamily="34" charset="0"/>
              </a:rPr>
              <a:t>.</a:t>
            </a:r>
          </a:p>
          <a:p>
            <a:pPr algn="l"/>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EDF84D94-B2E8-4C7D-8EA5-5E2231F545A4}"/>
              </a:ext>
            </a:extLst>
          </p:cNvPr>
          <p:cNvPicPr>
            <a:picLocks noChangeAspect="1"/>
          </p:cNvPicPr>
          <p:nvPr/>
        </p:nvPicPr>
        <p:blipFill>
          <a:blip r:embed="rId2"/>
          <a:stretch>
            <a:fillRect/>
          </a:stretch>
        </p:blipFill>
        <p:spPr>
          <a:xfrm>
            <a:off x="9746567" y="0"/>
            <a:ext cx="2445433" cy="2445433"/>
          </a:xfrm>
          <a:prstGeom prst="rect">
            <a:avLst/>
          </a:prstGeom>
        </p:spPr>
      </p:pic>
    </p:spTree>
    <p:extLst>
      <p:ext uri="{BB962C8B-B14F-4D97-AF65-F5344CB8AC3E}">
        <p14:creationId xmlns:p14="http://schemas.microsoft.com/office/powerpoint/2010/main" val="328696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37DE-42BB-4E0A-BD09-38FFC33B5FC6}"/>
              </a:ext>
            </a:extLst>
          </p:cNvPr>
          <p:cNvSpPr>
            <a:spLocks noGrp="1"/>
          </p:cNvSpPr>
          <p:nvPr>
            <p:ph type="title"/>
          </p:nvPr>
        </p:nvSpPr>
        <p:spPr/>
        <p:txBody>
          <a:bodyPr/>
          <a:lstStyle/>
          <a:p>
            <a:r>
              <a:rPr lang="en-IE" dirty="0"/>
              <a:t>Our journey so far  </a:t>
            </a:r>
            <a:endParaRPr lang="en-GB" dirty="0"/>
          </a:p>
        </p:txBody>
      </p:sp>
      <p:sp>
        <p:nvSpPr>
          <p:cNvPr id="3" name="Content Placeholder 2">
            <a:extLst>
              <a:ext uri="{FF2B5EF4-FFF2-40B4-BE49-F238E27FC236}">
                <a16:creationId xmlns:a16="http://schemas.microsoft.com/office/drawing/2014/main" id="{07FB6B98-6CA8-4CDA-9F91-B6BAEBCF7F02}"/>
              </a:ext>
            </a:extLst>
          </p:cNvPr>
          <p:cNvSpPr>
            <a:spLocks noGrp="1"/>
          </p:cNvSpPr>
          <p:nvPr>
            <p:ph idx="1"/>
          </p:nvPr>
        </p:nvSpPr>
        <p:spPr>
          <a:xfrm>
            <a:off x="758687" y="1915557"/>
            <a:ext cx="9906000" cy="4024424"/>
          </a:xfrm>
        </p:spPr>
        <p:txBody>
          <a:bodyPr>
            <a:noAutofit/>
          </a:bodyPr>
          <a:lstStyle/>
          <a:p>
            <a:pPr marL="0" indent="0">
              <a:buNone/>
            </a:pPr>
            <a:r>
              <a:rPr lang="en-IE" sz="1800" dirty="0"/>
              <a:t>Rainbow Youth Club - New Ross established in November 2021– Affiliated to the Ferns Diocesan Youth Service. A youth club for children with additional needs 10-16 years. Establishment of the junior youth club in May 2022. We have established a monthly group for children who are waiting a diagnosis or who have received a diagnosis from the age 2 to 5 years.</a:t>
            </a:r>
          </a:p>
          <a:p>
            <a:pPr marL="0" indent="0">
              <a:buNone/>
            </a:pPr>
            <a:r>
              <a:rPr lang="en-IE" sz="1800" dirty="0"/>
              <a:t>Networking with other disability organisations and individuals who are interested in helping with the project is ongoing. </a:t>
            </a:r>
          </a:p>
          <a:p>
            <a:pPr marL="0" indent="0">
              <a:buNone/>
            </a:pPr>
            <a:r>
              <a:rPr lang="en-IE" sz="1800" dirty="0"/>
              <a:t>We are in the process of establishing focus groups to gather information about what exactly is needed in the area..</a:t>
            </a:r>
          </a:p>
          <a:p>
            <a:pPr marL="0" indent="0">
              <a:buNone/>
            </a:pPr>
            <a:r>
              <a:rPr lang="en-IE" sz="1800" dirty="0"/>
              <a:t>Teresa and Mag have had numerous meeting with officials from New Ross Municipal District council and Wexford Local Development. </a:t>
            </a:r>
          </a:p>
          <a:p>
            <a:pPr marL="0" indent="0">
              <a:buNone/>
            </a:pPr>
            <a:r>
              <a:rPr lang="en-GB" sz="1800" b="0" i="0" dirty="0">
                <a:solidFill>
                  <a:srgbClr val="222222"/>
                </a:solidFill>
                <a:effectLst/>
              </a:rPr>
              <a:t>Rainbow Charity, Cork is an incredible autism service provider based in Cork they provide supports, have a community hub for children/young autistic children and their families promoting inclusivity, education and career opportunities leading to a fulfilled lifestyle and participation in all aspects of society. Their centre embraces the whole support system for the child, not only providing professional therapies and courses but also educating and training parents, carers and professionals to provide the best possible outcomes for children. Ms. </a:t>
            </a:r>
            <a:r>
              <a:rPr lang="en-GB" sz="1800" dirty="0">
                <a:solidFill>
                  <a:srgbClr val="222222"/>
                </a:solidFill>
              </a:rPr>
              <a:t>Karen </a:t>
            </a:r>
            <a:r>
              <a:rPr lang="en-GB" sz="1800" dirty="0" err="1">
                <a:solidFill>
                  <a:srgbClr val="222222"/>
                </a:solidFill>
              </a:rPr>
              <a:t>O’Mahony</a:t>
            </a:r>
            <a:r>
              <a:rPr lang="en-GB" sz="1800" dirty="0">
                <a:solidFill>
                  <a:srgbClr val="222222"/>
                </a:solidFill>
              </a:rPr>
              <a:t> and the Rainbow Charity, Cork </a:t>
            </a:r>
            <a:r>
              <a:rPr lang="en-GB" sz="1800">
                <a:solidFill>
                  <a:srgbClr val="222222"/>
                </a:solidFill>
              </a:rPr>
              <a:t>are partnering </a:t>
            </a:r>
            <a:r>
              <a:rPr lang="en-GB" sz="1800" b="0" i="0">
                <a:solidFill>
                  <a:srgbClr val="222222"/>
                </a:solidFill>
                <a:effectLst/>
              </a:rPr>
              <a:t>with </a:t>
            </a:r>
            <a:r>
              <a:rPr lang="en-GB" sz="1800" b="0" i="0" dirty="0">
                <a:solidFill>
                  <a:srgbClr val="222222"/>
                </a:solidFill>
                <a:effectLst/>
              </a:rPr>
              <a:t>the </a:t>
            </a:r>
            <a:r>
              <a:rPr lang="en-GB" sz="1800" b="0" i="0" dirty="0" err="1">
                <a:solidFill>
                  <a:srgbClr val="222222"/>
                </a:solidFill>
                <a:effectLst/>
              </a:rPr>
              <a:t>Dreambig</a:t>
            </a:r>
            <a:r>
              <a:rPr lang="en-GB" sz="1800" b="0" i="0" dirty="0">
                <a:solidFill>
                  <a:srgbClr val="222222"/>
                </a:solidFill>
                <a:effectLst/>
              </a:rPr>
              <a:t> Project and expanding the services they offer to the South East.</a:t>
            </a:r>
            <a:endParaRPr lang="en-IE" sz="1800" dirty="0"/>
          </a:p>
        </p:txBody>
      </p:sp>
      <p:pic>
        <p:nvPicPr>
          <p:cNvPr id="4" name="Picture 3">
            <a:extLst>
              <a:ext uri="{FF2B5EF4-FFF2-40B4-BE49-F238E27FC236}">
                <a16:creationId xmlns:a16="http://schemas.microsoft.com/office/drawing/2014/main" id="{B88128F7-972B-471B-B956-F7CF15DBBA28}"/>
              </a:ext>
            </a:extLst>
          </p:cNvPr>
          <p:cNvPicPr>
            <a:picLocks noChangeAspect="1"/>
          </p:cNvPicPr>
          <p:nvPr/>
        </p:nvPicPr>
        <p:blipFill>
          <a:blip r:embed="rId2"/>
          <a:stretch>
            <a:fillRect/>
          </a:stretch>
        </p:blipFill>
        <p:spPr>
          <a:xfrm>
            <a:off x="7700361" y="151687"/>
            <a:ext cx="2964326" cy="1763869"/>
          </a:xfrm>
          <a:prstGeom prst="rect">
            <a:avLst/>
          </a:prstGeom>
        </p:spPr>
      </p:pic>
      <p:pic>
        <p:nvPicPr>
          <p:cNvPr id="5" name="Picture 4">
            <a:extLst>
              <a:ext uri="{FF2B5EF4-FFF2-40B4-BE49-F238E27FC236}">
                <a16:creationId xmlns:a16="http://schemas.microsoft.com/office/drawing/2014/main" id="{02AC14AF-3F48-364B-91D9-12CB7BB7C7A3}"/>
              </a:ext>
            </a:extLst>
          </p:cNvPr>
          <p:cNvPicPr>
            <a:picLocks noChangeAspect="1"/>
          </p:cNvPicPr>
          <p:nvPr/>
        </p:nvPicPr>
        <p:blipFill>
          <a:blip r:embed="rId3"/>
          <a:stretch>
            <a:fillRect/>
          </a:stretch>
        </p:blipFill>
        <p:spPr>
          <a:xfrm>
            <a:off x="10411247" y="664915"/>
            <a:ext cx="1500856" cy="1500856"/>
          </a:xfrm>
          <a:prstGeom prst="rect">
            <a:avLst/>
          </a:prstGeom>
        </p:spPr>
      </p:pic>
    </p:spTree>
    <p:extLst>
      <p:ext uri="{BB962C8B-B14F-4D97-AF65-F5344CB8AC3E}">
        <p14:creationId xmlns:p14="http://schemas.microsoft.com/office/powerpoint/2010/main" val="212984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AAF57F-DEEF-CDDE-F94D-803BEDAC6866}"/>
              </a:ext>
            </a:extLst>
          </p:cNvPr>
          <p:cNvSpPr>
            <a:spLocks noGrp="1"/>
          </p:cNvSpPr>
          <p:nvPr>
            <p:ph type="title"/>
          </p:nvPr>
        </p:nvSpPr>
        <p:spPr>
          <a:xfrm>
            <a:off x="7758752" y="3109913"/>
            <a:ext cx="3738926" cy="3076576"/>
          </a:xfrm>
        </p:spPr>
        <p:txBody>
          <a:bodyPr vert="horz" lIns="91440" tIns="45720" rIns="91440" bIns="45720" rtlCol="0" anchor="b">
            <a:normAutofit/>
          </a:bodyPr>
          <a:lstStyle/>
          <a:p>
            <a:pPr algn="r"/>
            <a:r>
              <a:rPr lang="en-US" sz="2800"/>
              <a:t>What is Neurodiversity?</a:t>
            </a:r>
          </a:p>
        </p:txBody>
      </p:sp>
      <p:pic>
        <p:nvPicPr>
          <p:cNvPr id="4" name="Content Placeholder 3">
            <a:extLst>
              <a:ext uri="{FF2B5EF4-FFF2-40B4-BE49-F238E27FC236}">
                <a16:creationId xmlns:a16="http://schemas.microsoft.com/office/drawing/2014/main" id="{2532183D-1508-7F78-C948-66BDDB9F00A2}"/>
              </a:ext>
            </a:extLst>
          </p:cNvPr>
          <p:cNvPicPr>
            <a:picLocks noGrp="1" noChangeAspect="1"/>
          </p:cNvPicPr>
          <p:nvPr>
            <p:ph idx="1"/>
          </p:nvPr>
        </p:nvPicPr>
        <p:blipFill>
          <a:blip r:embed="rId2"/>
          <a:stretch>
            <a:fillRect/>
          </a:stretch>
        </p:blipFill>
        <p:spPr>
          <a:xfrm>
            <a:off x="708160" y="533400"/>
            <a:ext cx="6243880" cy="5791200"/>
          </a:xfrm>
          <a:prstGeom prst="rect">
            <a:avLst/>
          </a:prstGeom>
        </p:spPr>
      </p:pic>
      <p:cxnSp>
        <p:nvCxnSpPr>
          <p:cNvPr id="43" name="Straight Connector 42">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8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22">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7F342-E55D-4FF9-EA51-56A414D529C3}"/>
              </a:ext>
            </a:extLst>
          </p:cNvPr>
          <p:cNvSpPr>
            <a:spLocks noGrp="1"/>
          </p:cNvSpPr>
          <p:nvPr>
            <p:ph type="title"/>
          </p:nvPr>
        </p:nvSpPr>
        <p:spPr>
          <a:xfrm>
            <a:off x="6096000" y="519111"/>
            <a:ext cx="5435010" cy="1705617"/>
          </a:xfrm>
        </p:spPr>
        <p:txBody>
          <a:bodyPr vert="horz" lIns="91440" tIns="45720" rIns="91440" bIns="45720" rtlCol="0" anchor="ctr">
            <a:normAutofit/>
          </a:bodyPr>
          <a:lstStyle/>
          <a:p>
            <a:br>
              <a:rPr lang="en-US"/>
            </a:br>
            <a:endParaRPr lang="en-US"/>
          </a:p>
        </p:txBody>
      </p:sp>
      <p:sp>
        <p:nvSpPr>
          <p:cNvPr id="51" name="Rectangle 23">
            <a:extLst>
              <a:ext uri="{FF2B5EF4-FFF2-40B4-BE49-F238E27FC236}">
                <a16:creationId xmlns:a16="http://schemas.microsoft.com/office/drawing/2014/main" id="{4CFFC8CC-8357-4EAE-8DE4-28B285E7F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4906370"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26">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941093" y="-5979"/>
            <a:ext cx="2549950" cy="68639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49E9B87-424A-B899-3C9F-85B2C597601F}"/>
              </a:ext>
            </a:extLst>
          </p:cNvPr>
          <p:cNvPicPr>
            <a:picLocks noChangeAspect="1"/>
          </p:cNvPicPr>
          <p:nvPr/>
        </p:nvPicPr>
        <p:blipFill>
          <a:blip r:embed="rId2"/>
          <a:stretch>
            <a:fillRect/>
          </a:stretch>
        </p:blipFill>
        <p:spPr>
          <a:xfrm>
            <a:off x="533399" y="1096709"/>
            <a:ext cx="5029200" cy="4664583"/>
          </a:xfrm>
          <a:prstGeom prst="rect">
            <a:avLst/>
          </a:prstGeom>
        </p:spPr>
      </p:pic>
      <p:sp>
        <p:nvSpPr>
          <p:cNvPr id="4" name="TextBox 3">
            <a:extLst>
              <a:ext uri="{FF2B5EF4-FFF2-40B4-BE49-F238E27FC236}">
                <a16:creationId xmlns:a16="http://schemas.microsoft.com/office/drawing/2014/main" id="{84CD0FC6-6F4F-481F-4B87-67AFFB30F703}"/>
              </a:ext>
            </a:extLst>
          </p:cNvPr>
          <p:cNvSpPr txBox="1"/>
          <p:nvPr/>
        </p:nvSpPr>
        <p:spPr>
          <a:xfrm>
            <a:off x="6096001" y="2224729"/>
            <a:ext cx="5435010" cy="4099872"/>
          </a:xfrm>
          <a:prstGeom prst="rect">
            <a:avLst/>
          </a:prstGeom>
        </p:spPr>
        <p:txBody>
          <a:bodyPr vert="horz" lIns="91440" tIns="45720" rIns="91440" bIns="45720" rtlCol="0">
            <a:normAutofit/>
          </a:bodyPr>
          <a:lstStyle/>
          <a:p>
            <a:pPr>
              <a:lnSpc>
                <a:spcPct val="90000"/>
              </a:lnSpc>
              <a:spcAft>
                <a:spcPts val="600"/>
              </a:spcAft>
              <a:buSzPct val="80000"/>
            </a:pPr>
            <a:r>
              <a:rPr lang="en-US" sz="1400" dirty="0">
                <a:solidFill>
                  <a:schemeClr val="tx2"/>
                </a:solidFill>
              </a:rPr>
              <a:t>Neurodiversity - neurological differences between people should be </a:t>
            </a:r>
            <a:r>
              <a:rPr lang="en-US" sz="1400" dirty="0" err="1">
                <a:solidFill>
                  <a:schemeClr val="tx2"/>
                </a:solidFill>
              </a:rPr>
              <a:t>recognised</a:t>
            </a:r>
            <a:r>
              <a:rPr lang="en-US" sz="1400" dirty="0">
                <a:solidFill>
                  <a:schemeClr val="tx2"/>
                </a:solidFill>
              </a:rPr>
              <a:t> and respected. Instead of using terms like ’</a:t>
            </a:r>
            <a:r>
              <a:rPr lang="en-US" sz="1400" dirty="0" err="1">
                <a:solidFill>
                  <a:schemeClr val="tx2"/>
                </a:solidFill>
              </a:rPr>
              <a:t>dys</a:t>
            </a:r>
            <a:r>
              <a:rPr lang="en-US" sz="1400" dirty="0">
                <a:solidFill>
                  <a:schemeClr val="tx2"/>
                </a:solidFill>
              </a:rPr>
              <a:t> – function’ ‘dis- abilities’ &amp; ‘dis-orders’ neurodiversity is an enabling term that takes into account neurological differences. </a:t>
            </a:r>
          </a:p>
          <a:p>
            <a:pPr>
              <a:lnSpc>
                <a:spcPct val="90000"/>
              </a:lnSpc>
              <a:spcAft>
                <a:spcPts val="600"/>
              </a:spcAft>
              <a:buSzPct val="80000"/>
            </a:pPr>
            <a:br>
              <a:rPr lang="en-US" sz="1400" dirty="0">
                <a:solidFill>
                  <a:schemeClr val="tx2"/>
                </a:solidFill>
              </a:rPr>
            </a:br>
            <a:r>
              <a:rPr lang="en-US" sz="1400" dirty="0">
                <a:solidFill>
                  <a:schemeClr val="tx2"/>
                </a:solidFill>
              </a:rPr>
              <a:t>Neurodiversity – is not one size fits all.</a:t>
            </a:r>
          </a:p>
          <a:p>
            <a:pPr indent="-228600">
              <a:lnSpc>
                <a:spcPct val="90000"/>
              </a:lnSpc>
              <a:spcAft>
                <a:spcPts val="600"/>
              </a:spcAft>
              <a:buSzPct val="80000"/>
              <a:buFont typeface="Arial" panose="020B0604020202020204" pitchFamily="34" charset="0"/>
              <a:buChar char="•"/>
            </a:pPr>
            <a:br>
              <a:rPr lang="en-US" sz="1400" dirty="0">
                <a:solidFill>
                  <a:schemeClr val="tx2"/>
                </a:solidFill>
              </a:rPr>
            </a:br>
            <a:r>
              <a:rPr lang="en-US" sz="1400" dirty="0">
                <a:solidFill>
                  <a:schemeClr val="tx2"/>
                </a:solidFill>
              </a:rPr>
              <a:t>We are all different and neurodiversity celebrates difference.</a:t>
            </a:r>
          </a:p>
          <a:p>
            <a:pPr indent="-228600">
              <a:lnSpc>
                <a:spcPct val="90000"/>
              </a:lnSpc>
              <a:spcAft>
                <a:spcPts val="600"/>
              </a:spcAft>
              <a:buSzPct val="80000"/>
              <a:buFont typeface="Arial" panose="020B0604020202020204" pitchFamily="34" charset="0"/>
              <a:buChar char="•"/>
            </a:pPr>
            <a:br>
              <a:rPr lang="en-US" sz="1400" dirty="0">
                <a:solidFill>
                  <a:schemeClr val="tx2"/>
                </a:solidFill>
              </a:rPr>
            </a:br>
            <a:r>
              <a:rPr lang="en-US" sz="1400" dirty="0">
                <a:solidFill>
                  <a:schemeClr val="tx2"/>
                </a:solidFill>
              </a:rPr>
              <a:t>Neurodiversity is variations in the human brain  in terms of sociability, learning, attention, mood and other cognitive functions. Neurodiversity considers that brain differences are normal rather than deficits.</a:t>
            </a:r>
          </a:p>
          <a:p>
            <a:pPr indent="-228600">
              <a:lnSpc>
                <a:spcPct val="90000"/>
              </a:lnSpc>
              <a:spcAft>
                <a:spcPts val="600"/>
              </a:spcAft>
              <a:buSzPct val="80000"/>
              <a:buFont typeface="Arial" panose="020B0604020202020204" pitchFamily="34" charset="0"/>
              <a:buChar char="•"/>
            </a:pPr>
            <a:br>
              <a:rPr lang="en-US" sz="1400" dirty="0">
                <a:solidFill>
                  <a:schemeClr val="tx2"/>
                </a:solidFill>
              </a:rPr>
            </a:br>
            <a:r>
              <a:rPr lang="en-US" sz="1400" dirty="0">
                <a:solidFill>
                  <a:schemeClr val="tx2"/>
                </a:solidFill>
              </a:rPr>
              <a:t>Neurodivergent people experience interact with and interpret the world in unique ways. </a:t>
            </a:r>
          </a:p>
          <a:p>
            <a:pPr indent="-228600">
              <a:lnSpc>
                <a:spcPct val="90000"/>
              </a:lnSpc>
              <a:spcAft>
                <a:spcPts val="600"/>
              </a:spcAft>
              <a:buSzPct val="80000"/>
              <a:buFont typeface="Arial" panose="020B0604020202020204" pitchFamily="34" charset="0"/>
              <a:buChar char="•"/>
            </a:pPr>
            <a:br>
              <a:rPr lang="en-US" sz="1400" dirty="0">
                <a:solidFill>
                  <a:schemeClr val="tx2"/>
                </a:solidFill>
              </a:rPr>
            </a:br>
            <a:r>
              <a:rPr lang="en-US" sz="1400" dirty="0">
                <a:solidFill>
                  <a:schemeClr val="tx2"/>
                </a:solidFill>
              </a:rPr>
              <a:t>This concept can help reduce stigma round learning and thinking differences.</a:t>
            </a:r>
          </a:p>
        </p:txBody>
      </p:sp>
    </p:spTree>
    <p:extLst>
      <p:ext uri="{BB962C8B-B14F-4D97-AF65-F5344CB8AC3E}">
        <p14:creationId xmlns:p14="http://schemas.microsoft.com/office/powerpoint/2010/main" val="358946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DFED-6AF0-4905-ABAB-63F353A732F9}"/>
              </a:ext>
            </a:extLst>
          </p:cNvPr>
          <p:cNvSpPr>
            <a:spLocks noGrp="1"/>
          </p:cNvSpPr>
          <p:nvPr>
            <p:ph type="title"/>
          </p:nvPr>
        </p:nvSpPr>
        <p:spPr/>
        <p:txBody>
          <a:bodyPr/>
          <a:lstStyle/>
          <a:p>
            <a:r>
              <a:rPr lang="en-IE" dirty="0"/>
              <a:t>Our Plans    </a:t>
            </a:r>
            <a:endParaRPr lang="en-GB" dirty="0"/>
          </a:p>
        </p:txBody>
      </p:sp>
      <p:graphicFrame>
        <p:nvGraphicFramePr>
          <p:cNvPr id="5" name="Content Placeholder 4">
            <a:extLst>
              <a:ext uri="{FF2B5EF4-FFF2-40B4-BE49-F238E27FC236}">
                <a16:creationId xmlns:a16="http://schemas.microsoft.com/office/drawing/2014/main" id="{A21028A1-DD18-4EDC-BC3B-1B85DC009A48}"/>
              </a:ext>
            </a:extLst>
          </p:cNvPr>
          <p:cNvGraphicFramePr>
            <a:graphicFrameLocks noGrp="1"/>
          </p:cNvGraphicFramePr>
          <p:nvPr>
            <p:ph idx="1"/>
            <p:extLst>
              <p:ext uri="{D42A27DB-BD31-4B8C-83A1-F6EECF244321}">
                <p14:modId xmlns:p14="http://schemas.microsoft.com/office/powerpoint/2010/main" val="3919600107"/>
              </p:ext>
            </p:extLst>
          </p:nvPr>
        </p:nvGraphicFramePr>
        <p:xfrm>
          <a:off x="1143000" y="2009775"/>
          <a:ext cx="99060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EAD0F10-0B64-47D7-98C8-3A8AA55D21E6}"/>
              </a:ext>
            </a:extLst>
          </p:cNvPr>
          <p:cNvPicPr>
            <a:picLocks noChangeAspect="1"/>
          </p:cNvPicPr>
          <p:nvPr/>
        </p:nvPicPr>
        <p:blipFill>
          <a:blip r:embed="rId7"/>
          <a:stretch>
            <a:fillRect/>
          </a:stretch>
        </p:blipFill>
        <p:spPr>
          <a:xfrm>
            <a:off x="7942254" y="286267"/>
            <a:ext cx="2230652" cy="1723288"/>
          </a:xfrm>
          <a:prstGeom prst="rect">
            <a:avLst/>
          </a:prstGeom>
        </p:spPr>
      </p:pic>
    </p:spTree>
    <p:extLst>
      <p:ext uri="{BB962C8B-B14F-4D97-AF65-F5344CB8AC3E}">
        <p14:creationId xmlns:p14="http://schemas.microsoft.com/office/powerpoint/2010/main" val="407915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4B21-3C2E-C940-8C52-ED9FF20D4BEB}"/>
              </a:ext>
            </a:extLst>
          </p:cNvPr>
          <p:cNvSpPr>
            <a:spLocks noGrp="1"/>
          </p:cNvSpPr>
          <p:nvPr>
            <p:ph type="title"/>
          </p:nvPr>
        </p:nvSpPr>
        <p:spPr/>
        <p:txBody>
          <a:bodyPr/>
          <a:lstStyle/>
          <a:p>
            <a:r>
              <a:rPr lang="en-IE" dirty="0"/>
              <a:t>Exciting News!! </a:t>
            </a:r>
            <a:endParaRPr lang="en-GB" dirty="0"/>
          </a:p>
        </p:txBody>
      </p:sp>
      <p:sp>
        <p:nvSpPr>
          <p:cNvPr id="3" name="Content Placeholder 2">
            <a:extLst>
              <a:ext uri="{FF2B5EF4-FFF2-40B4-BE49-F238E27FC236}">
                <a16:creationId xmlns:a16="http://schemas.microsoft.com/office/drawing/2014/main" id="{5CC0D83F-570E-3DDB-9B7D-C7157EB1D818}"/>
              </a:ext>
            </a:extLst>
          </p:cNvPr>
          <p:cNvSpPr>
            <a:spLocks noGrp="1"/>
          </p:cNvSpPr>
          <p:nvPr>
            <p:ph idx="1"/>
          </p:nvPr>
        </p:nvSpPr>
        <p:spPr/>
        <p:txBody>
          <a:bodyPr/>
          <a:lstStyle/>
          <a:p>
            <a:r>
              <a:rPr lang="en-GB" dirty="0"/>
              <a:t>A family who would like to remain anonymous at this time have been in contact with us and have informed us that they would like to develop a housing project similar to what the DREAMBIG project are also planning  on an abandoned farm that they currently own. It would be a massive endeavour to complete without funding and support from the different government departments/ agencies. The redundant farmyard could be incorporated as a day centre.  All very much an idea at this stage but they have visited similar projects in Ireland where funding did develop. Individuals with disabilities can get individual funding for housing and with the help of county councils and perhaps the HSE we could make this a home for young adults in our area. </a:t>
            </a:r>
          </a:p>
        </p:txBody>
      </p:sp>
    </p:spTree>
    <p:extLst>
      <p:ext uri="{BB962C8B-B14F-4D97-AF65-F5344CB8AC3E}">
        <p14:creationId xmlns:p14="http://schemas.microsoft.com/office/powerpoint/2010/main" val="279524125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4230</TotalTime>
  <Words>1019</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Univers Condensed Light</vt:lpstr>
      <vt:lpstr>Walbaum Display Light</vt:lpstr>
      <vt:lpstr>AngleLinesVTI</vt:lpstr>
      <vt:lpstr> </vt:lpstr>
      <vt:lpstr>Who we are</vt:lpstr>
      <vt:lpstr>PowerPoint Presentation</vt:lpstr>
      <vt:lpstr> </vt:lpstr>
      <vt:lpstr>Our journey so far  </vt:lpstr>
      <vt:lpstr>What is Neurodiversity?</vt:lpstr>
      <vt:lpstr> </vt:lpstr>
      <vt:lpstr>Our Plans    </vt:lpstr>
      <vt:lpstr>Exciting News!!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Big Project  South East  </dc:title>
  <dc:creator>Mag Furness</dc:creator>
  <cp:lastModifiedBy>Mag Furness</cp:lastModifiedBy>
  <cp:revision>5</cp:revision>
  <dcterms:created xsi:type="dcterms:W3CDTF">2022-03-21T19:51:44Z</dcterms:created>
  <dcterms:modified xsi:type="dcterms:W3CDTF">2023-04-14T18:48:37Z</dcterms:modified>
</cp:coreProperties>
</file>