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341CE498-6E10-06B8-59A5-1508E280BBF7}"/>
              </a:ext>
            </a:extLst>
          </p:cNvPr>
          <p:cNvGrpSpPr/>
          <p:nvPr/>
        </p:nvGrpSpPr>
        <p:grpSpPr>
          <a:xfrm>
            <a:off x="0" y="0"/>
            <a:ext cx="12191996" cy="6858000"/>
            <a:chOff x="0" y="0"/>
            <a:chExt cx="12191996" cy="6858000"/>
          </a:xfrm>
        </p:grpSpPr>
        <p:sp>
          <p:nvSpPr>
            <p:cNvPr id="3" name="Rectangle 8">
              <a:extLst>
                <a:ext uri="{FF2B5EF4-FFF2-40B4-BE49-F238E27FC236}">
                  <a16:creationId xmlns:a16="http://schemas.microsoft.com/office/drawing/2014/main" id="{CD3A9923-EB7E-7CF0-B4BF-D2AF0BCE2728}"/>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Freeform 5">
              <a:extLst>
                <a:ext uri="{FF2B5EF4-FFF2-40B4-BE49-F238E27FC236}">
                  <a16:creationId xmlns:a16="http://schemas.microsoft.com/office/drawing/2014/main" id="{3AEAC1AE-6E9E-B3C2-747C-550FB9D1F80D}"/>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5" name="Title 1">
            <a:extLst>
              <a:ext uri="{FF2B5EF4-FFF2-40B4-BE49-F238E27FC236}">
                <a16:creationId xmlns:a16="http://schemas.microsoft.com/office/drawing/2014/main" id="{E334A523-1D0E-DCC8-9BE2-70C81CE64880}"/>
              </a:ext>
            </a:extLst>
          </p:cNvPr>
          <p:cNvSpPr txBox="1">
            <a:spLocks noGrp="1"/>
          </p:cNvSpPr>
          <p:nvPr>
            <p:ph type="ctrTitle"/>
          </p:nvPr>
        </p:nvSpPr>
        <p:spPr>
          <a:xfrm>
            <a:off x="1154951" y="2099736"/>
            <a:ext cx="8825660" cy="2677646"/>
          </a:xfrm>
        </p:spPr>
        <p:txBody>
          <a:bodyPr anchor="b"/>
          <a:lstStyle>
            <a:lvl1pPr>
              <a:defRPr sz="5400"/>
            </a:lvl1pPr>
          </a:lstStyle>
          <a:p>
            <a:pPr lvl="0"/>
            <a:r>
              <a:rPr lang="en-US"/>
              <a:t>Click to edit Master title style</a:t>
            </a:r>
          </a:p>
        </p:txBody>
      </p:sp>
      <p:sp>
        <p:nvSpPr>
          <p:cNvPr id="6" name="Subtitle 2">
            <a:extLst>
              <a:ext uri="{FF2B5EF4-FFF2-40B4-BE49-F238E27FC236}">
                <a16:creationId xmlns:a16="http://schemas.microsoft.com/office/drawing/2014/main" id="{BC745FB1-CF33-E00C-B393-7F701402B5BC}"/>
              </a:ext>
            </a:extLst>
          </p:cNvPr>
          <p:cNvSpPr txBox="1">
            <a:spLocks noGrp="1"/>
          </p:cNvSpPr>
          <p:nvPr>
            <p:ph type="subTitle" idx="1"/>
          </p:nvPr>
        </p:nvSpPr>
        <p:spPr>
          <a:xfrm>
            <a:off x="1154951" y="4777383"/>
            <a:ext cx="8825660" cy="861419"/>
          </a:xfrm>
        </p:spPr>
        <p:txBody>
          <a:bodyPr/>
          <a:lstStyle>
            <a:lvl1pPr marL="0" indent="0">
              <a:buNone/>
              <a:defRPr cap="all">
                <a:solidFill>
                  <a:srgbClr val="EF53A5"/>
                </a:solidFill>
              </a:defRPr>
            </a:lvl1pPr>
          </a:lstStyle>
          <a:p>
            <a:pPr lvl="0"/>
            <a:r>
              <a:rPr lang="en-US"/>
              <a:t>Click to edit Master subtitle style</a:t>
            </a:r>
          </a:p>
        </p:txBody>
      </p:sp>
      <p:sp>
        <p:nvSpPr>
          <p:cNvPr id="7" name="Date Placeholder 3">
            <a:extLst>
              <a:ext uri="{FF2B5EF4-FFF2-40B4-BE49-F238E27FC236}">
                <a16:creationId xmlns:a16="http://schemas.microsoft.com/office/drawing/2014/main" id="{61058645-65D4-6329-2878-10289367861F}"/>
              </a:ext>
            </a:extLst>
          </p:cNvPr>
          <p:cNvSpPr txBox="1">
            <a:spLocks noGrp="1"/>
          </p:cNvSpPr>
          <p:nvPr>
            <p:ph type="dt" sz="half" idx="7"/>
          </p:nvPr>
        </p:nvSpPr>
        <p:spPr>
          <a:xfrm rot="5400013">
            <a:off x="10158994" y="1792224"/>
            <a:ext cx="990596" cy="304796"/>
          </a:xfrm>
        </p:spPr>
        <p:txBody>
          <a:bodyPr anchor="t"/>
          <a:lstStyle>
            <a:lvl1pPr algn="l">
              <a:defRPr b="0">
                <a:solidFill>
                  <a:srgbClr val="FFFFFF"/>
                </a:solidFill>
              </a:defRPr>
            </a:lvl1pPr>
          </a:lstStyle>
          <a:p>
            <a:pPr lvl="0"/>
            <a:fld id="{BB8535EE-7CAE-4181-90A2-47A89591954D}" type="datetime1">
              <a:rPr lang="en-GB"/>
              <a:pPr lvl="0"/>
              <a:t>22/05/2023</a:t>
            </a:fld>
            <a:endParaRPr lang="en-GB"/>
          </a:p>
        </p:txBody>
      </p:sp>
      <p:sp>
        <p:nvSpPr>
          <p:cNvPr id="8" name="Footer Placeholder 4">
            <a:extLst>
              <a:ext uri="{FF2B5EF4-FFF2-40B4-BE49-F238E27FC236}">
                <a16:creationId xmlns:a16="http://schemas.microsoft.com/office/drawing/2014/main" id="{C358D2B4-100C-2C29-8920-DD3224071AEB}"/>
              </a:ext>
            </a:extLst>
          </p:cNvPr>
          <p:cNvSpPr txBox="1">
            <a:spLocks noGrp="1"/>
          </p:cNvSpPr>
          <p:nvPr>
            <p:ph type="ftr" sz="quarter" idx="9"/>
          </p:nvPr>
        </p:nvSpPr>
        <p:spPr>
          <a:xfrm rot="5400013">
            <a:off x="8951981" y="3227837"/>
            <a:ext cx="3859792" cy="304796"/>
          </a:xfrm>
        </p:spPr>
        <p:txBody>
          <a:bodyPr/>
          <a:lstStyle>
            <a:lvl1pPr>
              <a:defRPr b="0">
                <a:solidFill>
                  <a:srgbClr val="FFFFFF"/>
                </a:solidFill>
              </a:defRPr>
            </a:lvl1pPr>
          </a:lstStyle>
          <a:p>
            <a:pPr lvl="0"/>
            <a:endParaRPr lang="en-GB"/>
          </a:p>
        </p:txBody>
      </p:sp>
      <p:sp>
        <p:nvSpPr>
          <p:cNvPr id="9" name="Rectangle 10">
            <a:extLst>
              <a:ext uri="{FF2B5EF4-FFF2-40B4-BE49-F238E27FC236}">
                <a16:creationId xmlns:a16="http://schemas.microsoft.com/office/drawing/2014/main" id="{B92946F6-6AAA-B9CE-2C50-88891B5A0BE8}"/>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0" name="Slide Number Placeholder 5">
            <a:extLst>
              <a:ext uri="{FF2B5EF4-FFF2-40B4-BE49-F238E27FC236}">
                <a16:creationId xmlns:a16="http://schemas.microsoft.com/office/drawing/2014/main" id="{1D8D71DC-065B-8E42-5033-55870C6060D1}"/>
              </a:ext>
            </a:extLst>
          </p:cNvPr>
          <p:cNvSpPr txBox="1">
            <a:spLocks noGrp="1"/>
          </p:cNvSpPr>
          <p:nvPr>
            <p:ph type="sldNum" sz="quarter" idx="8"/>
          </p:nvPr>
        </p:nvSpPr>
        <p:spPr/>
        <p:txBody>
          <a:bodyPr/>
          <a:lstStyle>
            <a:lvl1pPr>
              <a:defRPr/>
            </a:lvl1pPr>
          </a:lstStyle>
          <a:p>
            <a:pPr lvl="0"/>
            <a:fld id="{B9B6BF1C-9F81-43A3-A56E-FEBDF67E36F9}" type="slidenum">
              <a:t>‹#›</a:t>
            </a:fld>
            <a:endParaRPr lang="en-GB"/>
          </a:p>
        </p:txBody>
      </p:sp>
    </p:spTree>
    <p:extLst>
      <p:ext uri="{BB962C8B-B14F-4D97-AF65-F5344CB8AC3E}">
        <p14:creationId xmlns:p14="http://schemas.microsoft.com/office/powerpoint/2010/main" val="27309529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443B43EB-9595-9370-1CB7-4CA0AAC3B95A}"/>
              </a:ext>
            </a:extLst>
          </p:cNvPr>
          <p:cNvGrpSpPr/>
          <p:nvPr/>
        </p:nvGrpSpPr>
        <p:grpSpPr>
          <a:xfrm>
            <a:off x="0" y="0"/>
            <a:ext cx="12191996" cy="6858000"/>
            <a:chOff x="0" y="0"/>
            <a:chExt cx="12191996" cy="6858000"/>
          </a:xfrm>
        </p:grpSpPr>
        <p:sp>
          <p:nvSpPr>
            <p:cNvPr id="3" name="Rectangle 12">
              <a:extLst>
                <a:ext uri="{FF2B5EF4-FFF2-40B4-BE49-F238E27FC236}">
                  <a16:creationId xmlns:a16="http://schemas.microsoft.com/office/drawing/2014/main" id="{9918F2F7-1E53-D576-253B-A77D5D11535E}"/>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0E0CC631-C1C2-9CC1-A6B0-D0724B72A481}"/>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7">
              <a:extLst>
                <a:ext uri="{FF2B5EF4-FFF2-40B4-BE49-F238E27FC236}">
                  <a16:creationId xmlns:a16="http://schemas.microsoft.com/office/drawing/2014/main" id="{B86CA6DB-1817-43E7-461B-331170F124B9}"/>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8">
              <a:extLst>
                <a:ext uri="{FF2B5EF4-FFF2-40B4-BE49-F238E27FC236}">
                  <a16:creationId xmlns:a16="http://schemas.microsoft.com/office/drawing/2014/main" id="{C9F028CF-918F-C074-DC85-14785313CD5A}"/>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9">
              <a:extLst>
                <a:ext uri="{FF2B5EF4-FFF2-40B4-BE49-F238E27FC236}">
                  <a16:creationId xmlns:a16="http://schemas.microsoft.com/office/drawing/2014/main" id="{826085A9-67BA-D26A-68FD-E4E245C6EEFE}"/>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0">
              <a:extLst>
                <a:ext uri="{FF2B5EF4-FFF2-40B4-BE49-F238E27FC236}">
                  <a16:creationId xmlns:a16="http://schemas.microsoft.com/office/drawing/2014/main" id="{5FD9E190-5943-BE9E-24C4-EB03073934CA}"/>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FCF39150-81AC-FF60-D9F4-BCD54F883BDB}"/>
                </a:ext>
              </a:extLst>
            </p:cNvPr>
            <p:cNvSpPr/>
            <p:nvPr/>
          </p:nvSpPr>
          <p:spPr>
            <a:xfrm rot="10371510">
              <a:off x="263767" y="4438250"/>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862391F5-146D-D7A9-8CCF-77B87EC454EE}"/>
                </a:ext>
              </a:extLst>
            </p:cNvPr>
            <p:cNvSpPr/>
            <p:nvPr/>
          </p:nvSpPr>
          <p:spPr>
            <a:xfrm rot="10799991">
              <a:off x="459514" y="321138"/>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val f2"/>
                <a:gd name="f92" fmla="val f3"/>
                <a:gd name="f93" fmla="val f4"/>
                <a:gd name="f94" fmla="+- f93 0 f91"/>
                <a:gd name="f95" fmla="+- f92 0 f91"/>
                <a:gd name="f96" fmla="*/ f95 1 7104"/>
                <a:gd name="f97" fmla="*/ f94 1 2856"/>
                <a:gd name="f98" fmla="*/ 0 1 f96"/>
                <a:gd name="f99" fmla="*/ f92 1 f96"/>
                <a:gd name="f100" fmla="*/ 0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B627EF97-8F3F-1FC0-1CBD-B0625E5FA167}"/>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1">
            <a:extLst>
              <a:ext uri="{FF2B5EF4-FFF2-40B4-BE49-F238E27FC236}">
                <a16:creationId xmlns:a16="http://schemas.microsoft.com/office/drawing/2014/main" id="{64CF8469-8E4E-098B-6F19-90A74023FF0C}"/>
              </a:ext>
            </a:extLst>
          </p:cNvPr>
          <p:cNvSpPr txBox="1">
            <a:spLocks noGrp="1"/>
          </p:cNvSpPr>
          <p:nvPr>
            <p:ph type="title"/>
          </p:nvPr>
        </p:nvSpPr>
        <p:spPr>
          <a:xfrm>
            <a:off x="1154951" y="4969928"/>
            <a:ext cx="8825660" cy="566735"/>
          </a:xfrm>
        </p:spPr>
        <p:txBody>
          <a:bodyPr anchor="b">
            <a:normAutofit/>
          </a:bodyPr>
          <a:lstStyle>
            <a:lvl1pPr>
              <a:defRPr sz="2400"/>
            </a:lvl1pPr>
          </a:lstStyle>
          <a:p>
            <a:pPr lvl="0"/>
            <a:r>
              <a:rPr lang="en-US"/>
              <a:t>Click to edit Master title style</a:t>
            </a:r>
          </a:p>
        </p:txBody>
      </p:sp>
      <p:sp>
        <p:nvSpPr>
          <p:cNvPr id="13" name="Picture Placeholder 2">
            <a:extLst>
              <a:ext uri="{FF2B5EF4-FFF2-40B4-BE49-F238E27FC236}">
                <a16:creationId xmlns:a16="http://schemas.microsoft.com/office/drawing/2014/main" id="{13C7BAA5-FDDD-ECB5-4F8D-A5E121358866}"/>
              </a:ext>
            </a:extLst>
          </p:cNvPr>
          <p:cNvSpPr txBox="1">
            <a:spLocks noGrp="1"/>
          </p:cNvSpPr>
          <p:nvPr>
            <p:ph type="pic" idx="4294967295"/>
          </p:nvPr>
        </p:nvSpPr>
        <p:spPr>
          <a:xfrm>
            <a:off x="1154951" y="685800"/>
            <a:ext cx="8825660" cy="3429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4" name="Text Placeholder 3">
            <a:extLst>
              <a:ext uri="{FF2B5EF4-FFF2-40B4-BE49-F238E27FC236}">
                <a16:creationId xmlns:a16="http://schemas.microsoft.com/office/drawing/2014/main" id="{544CCBF8-33C1-621F-E8F5-8D06D323B9E6}"/>
              </a:ext>
            </a:extLst>
          </p:cNvPr>
          <p:cNvSpPr txBox="1">
            <a:spLocks noGrp="1"/>
          </p:cNvSpPr>
          <p:nvPr>
            <p:ph type="body" idx="4294967295"/>
          </p:nvPr>
        </p:nvSpPr>
        <p:spPr>
          <a:xfrm>
            <a:off x="1154951" y="5536664"/>
            <a:ext cx="8825660" cy="493711"/>
          </a:xfrm>
        </p:spPr>
        <p:txBody>
          <a:bodyPr/>
          <a:lstStyle>
            <a:lvl1pPr marL="0" indent="0">
              <a:buNone/>
              <a:defRPr sz="1200">
                <a:solidFill>
                  <a:srgbClr val="EF53A5"/>
                </a:solidFill>
              </a:defRPr>
            </a:lvl1pPr>
          </a:lstStyle>
          <a:p>
            <a:pPr lvl="0"/>
            <a:r>
              <a:rPr lang="en-US"/>
              <a:t>Click to edit Master text styles</a:t>
            </a:r>
          </a:p>
        </p:txBody>
      </p:sp>
      <p:sp>
        <p:nvSpPr>
          <p:cNvPr id="15" name="Date Placeholder 4">
            <a:extLst>
              <a:ext uri="{FF2B5EF4-FFF2-40B4-BE49-F238E27FC236}">
                <a16:creationId xmlns:a16="http://schemas.microsoft.com/office/drawing/2014/main" id="{3BEB42E3-FD65-7368-37C5-A6924DEE2EF7}"/>
              </a:ext>
            </a:extLst>
          </p:cNvPr>
          <p:cNvSpPr txBox="1">
            <a:spLocks noGrp="1"/>
          </p:cNvSpPr>
          <p:nvPr>
            <p:ph type="dt" sz="half" idx="7"/>
          </p:nvPr>
        </p:nvSpPr>
        <p:spPr/>
        <p:txBody>
          <a:bodyPr/>
          <a:lstStyle>
            <a:lvl1pPr>
              <a:defRPr/>
            </a:lvl1pPr>
          </a:lstStyle>
          <a:p>
            <a:pPr lvl="0"/>
            <a:fld id="{AF90132F-0EDC-47C0-A9D4-92E7C7A582A4}" type="datetime1">
              <a:rPr lang="en-GB"/>
              <a:pPr lvl="0"/>
              <a:t>22/05/2023</a:t>
            </a:fld>
            <a:endParaRPr lang="en-GB"/>
          </a:p>
        </p:txBody>
      </p:sp>
      <p:sp>
        <p:nvSpPr>
          <p:cNvPr id="16" name="Footer Placeholder 5">
            <a:extLst>
              <a:ext uri="{FF2B5EF4-FFF2-40B4-BE49-F238E27FC236}">
                <a16:creationId xmlns:a16="http://schemas.microsoft.com/office/drawing/2014/main" id="{61D9517E-E797-E5B1-71EE-2DE982C3BDF6}"/>
              </a:ext>
            </a:extLst>
          </p:cNvPr>
          <p:cNvSpPr txBox="1">
            <a:spLocks noGrp="1"/>
          </p:cNvSpPr>
          <p:nvPr>
            <p:ph type="ftr" sz="quarter" idx="9"/>
          </p:nvPr>
        </p:nvSpPr>
        <p:spPr/>
        <p:txBody>
          <a:bodyPr/>
          <a:lstStyle>
            <a:lvl1pPr>
              <a:defRPr/>
            </a:lvl1pPr>
          </a:lstStyle>
          <a:p>
            <a:pPr lvl="0"/>
            <a:endParaRPr lang="en-GB"/>
          </a:p>
        </p:txBody>
      </p:sp>
      <p:sp>
        <p:nvSpPr>
          <p:cNvPr id="17" name="Rectangle 15">
            <a:extLst>
              <a:ext uri="{FF2B5EF4-FFF2-40B4-BE49-F238E27FC236}">
                <a16:creationId xmlns:a16="http://schemas.microsoft.com/office/drawing/2014/main" id="{938F1055-CEE9-728B-EBD0-16B484EA7C63}"/>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8" name="Slide Number Placeholder 6">
            <a:extLst>
              <a:ext uri="{FF2B5EF4-FFF2-40B4-BE49-F238E27FC236}">
                <a16:creationId xmlns:a16="http://schemas.microsoft.com/office/drawing/2014/main" id="{891C7619-A00F-5DE5-BD88-6A29854B7604}"/>
              </a:ext>
            </a:extLst>
          </p:cNvPr>
          <p:cNvSpPr txBox="1">
            <a:spLocks noGrp="1"/>
          </p:cNvSpPr>
          <p:nvPr>
            <p:ph type="sldNum" sz="quarter" idx="8"/>
          </p:nvPr>
        </p:nvSpPr>
        <p:spPr/>
        <p:txBody>
          <a:bodyPr/>
          <a:lstStyle>
            <a:lvl1pPr>
              <a:defRPr/>
            </a:lvl1pPr>
          </a:lstStyle>
          <a:p>
            <a:pPr lvl="0"/>
            <a:fld id="{F21025EE-78B0-4E76-BDF6-AA30198E2955}" type="slidenum">
              <a:t>‹#›</a:t>
            </a:fld>
            <a:endParaRPr lang="en-GB"/>
          </a:p>
        </p:txBody>
      </p:sp>
    </p:spTree>
    <p:extLst>
      <p:ext uri="{BB962C8B-B14F-4D97-AF65-F5344CB8AC3E}">
        <p14:creationId xmlns:p14="http://schemas.microsoft.com/office/powerpoint/2010/main" val="30238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5CD3ECF-F789-EEB4-DE30-DA1BFB95781C}"/>
              </a:ext>
            </a:extLst>
          </p:cNvPr>
          <p:cNvGrpSpPr/>
          <p:nvPr/>
        </p:nvGrpSpPr>
        <p:grpSpPr>
          <a:xfrm>
            <a:off x="0" y="0"/>
            <a:ext cx="12191996" cy="6858000"/>
            <a:chOff x="0" y="0"/>
            <a:chExt cx="12191996" cy="6858000"/>
          </a:xfrm>
        </p:grpSpPr>
        <p:sp>
          <p:nvSpPr>
            <p:cNvPr id="3" name="Rectangle 10">
              <a:extLst>
                <a:ext uri="{FF2B5EF4-FFF2-40B4-BE49-F238E27FC236}">
                  <a16:creationId xmlns:a16="http://schemas.microsoft.com/office/drawing/2014/main" id="{CA0CBB2C-F4C6-A28E-6278-930077E37A48}"/>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3">
              <a:extLst>
                <a:ext uri="{FF2B5EF4-FFF2-40B4-BE49-F238E27FC236}">
                  <a16:creationId xmlns:a16="http://schemas.microsoft.com/office/drawing/2014/main" id="{52412A44-83B7-DFDC-F7B7-ECA18F392645}"/>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4">
              <a:extLst>
                <a:ext uri="{FF2B5EF4-FFF2-40B4-BE49-F238E27FC236}">
                  <a16:creationId xmlns:a16="http://schemas.microsoft.com/office/drawing/2014/main" id="{B9DAB045-A2E6-8EB2-3E73-8D70B8564DC8}"/>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5">
              <a:extLst>
                <a:ext uri="{FF2B5EF4-FFF2-40B4-BE49-F238E27FC236}">
                  <a16:creationId xmlns:a16="http://schemas.microsoft.com/office/drawing/2014/main" id="{702ABC12-B46B-7827-723A-C2D4AD608C50}"/>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7">
              <a:extLst>
                <a:ext uri="{FF2B5EF4-FFF2-40B4-BE49-F238E27FC236}">
                  <a16:creationId xmlns:a16="http://schemas.microsoft.com/office/drawing/2014/main" id="{D65AC53E-5B5A-1AD6-A3C0-1A0CC18D174F}"/>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8">
              <a:extLst>
                <a:ext uri="{FF2B5EF4-FFF2-40B4-BE49-F238E27FC236}">
                  <a16:creationId xmlns:a16="http://schemas.microsoft.com/office/drawing/2014/main" id="{DF0A6F03-7274-E878-B89A-D14DAA0919D6}"/>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B069516E-63D4-E39F-A339-A15815471FEC}"/>
                </a:ext>
              </a:extLst>
            </p:cNvPr>
            <p:cNvSpPr/>
            <p:nvPr/>
          </p:nvSpPr>
          <p:spPr>
            <a:xfrm rot="21010064">
              <a:off x="8490945" y="2714872"/>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52DCF75D-9B45-B9B1-9C88-AD4A43B3E566}"/>
                </a:ext>
              </a:extLst>
            </p:cNvPr>
            <p:cNvSpPr/>
            <p:nvPr/>
          </p:nvSpPr>
          <p:spPr>
            <a:xfrm>
              <a:off x="455608" y="2801319"/>
              <a:ext cx="11277596" cy="3602635"/>
            </a:xfrm>
            <a:custGeom>
              <a:avLst/>
              <a:gdLst>
                <a:gd name="f0" fmla="val w"/>
                <a:gd name="f1" fmla="val h"/>
                <a:gd name="f2" fmla="val 0"/>
                <a:gd name="f3" fmla="val 10000"/>
                <a:gd name="f4" fmla="val 7946"/>
                <a:gd name="f5" fmla="val 7945"/>
                <a:gd name="f6" fmla="val 4"/>
                <a:gd name="f7" fmla="val 9773"/>
                <a:gd name="f8" fmla="val 91"/>
                <a:gd name="f9" fmla="val 9547"/>
                <a:gd name="f10" fmla="val 175"/>
                <a:gd name="f11" fmla="val 9320"/>
                <a:gd name="f12" fmla="val 256"/>
                <a:gd name="f13" fmla="val 9092"/>
                <a:gd name="f14" fmla="val 326"/>
                <a:gd name="f15" fmla="val 8865"/>
                <a:gd name="f16" fmla="val 396"/>
                <a:gd name="f17" fmla="val 8637"/>
                <a:gd name="f18" fmla="val 462"/>
                <a:gd name="f19" fmla="val 8412"/>
                <a:gd name="f20" fmla="val 518"/>
                <a:gd name="f21" fmla="val 8184"/>
                <a:gd name="f22" fmla="val 571"/>
                <a:gd name="f23" fmla="val 7957"/>
                <a:gd name="f24" fmla="val 620"/>
                <a:gd name="f25" fmla="val 7734"/>
                <a:gd name="f26" fmla="val 662"/>
                <a:gd name="f27" fmla="val 7508"/>
                <a:gd name="f28" fmla="val 704"/>
                <a:gd name="f29" fmla="val 7285"/>
                <a:gd name="f30" fmla="val 739"/>
                <a:gd name="f31" fmla="val 7062"/>
                <a:gd name="f32" fmla="val 767"/>
                <a:gd name="f33" fmla="val 6840"/>
                <a:gd name="f34" fmla="val 795"/>
                <a:gd name="f35" fmla="val 6620"/>
                <a:gd name="f36" fmla="val 819"/>
                <a:gd name="f37" fmla="val 6402"/>
                <a:gd name="f38" fmla="val 837"/>
                <a:gd name="f39" fmla="val 6184"/>
                <a:gd name="f40" fmla="val 851"/>
                <a:gd name="f41" fmla="val 5968"/>
                <a:gd name="f42" fmla="val 865"/>
                <a:gd name="f43" fmla="val 5755"/>
                <a:gd name="f44" fmla="val 872"/>
                <a:gd name="f45" fmla="val 5542"/>
                <a:gd name="f46" fmla="val 879"/>
                <a:gd name="f47" fmla="val 5332"/>
                <a:gd name="f48" fmla="val 882"/>
                <a:gd name="f49" fmla="val 5124"/>
                <a:gd name="f50" fmla="val 4918"/>
                <a:gd name="f51" fmla="val 4714"/>
                <a:gd name="f52" fmla="val 4514"/>
                <a:gd name="f53" fmla="val 861"/>
                <a:gd name="f54" fmla="val 4316"/>
                <a:gd name="f55" fmla="val 4122"/>
                <a:gd name="f56" fmla="val 840"/>
                <a:gd name="f57" fmla="val 3929"/>
                <a:gd name="f58" fmla="val 823"/>
                <a:gd name="f59" fmla="val 3739"/>
                <a:gd name="f60" fmla="val 805"/>
                <a:gd name="f61" fmla="val 3553"/>
                <a:gd name="f62" fmla="val 788"/>
                <a:gd name="f63" fmla="val 3190"/>
                <a:gd name="f64" fmla="val 742"/>
                <a:gd name="f65" fmla="val 2842"/>
                <a:gd name="f66" fmla="val 693"/>
                <a:gd name="f67" fmla="val 2508"/>
                <a:gd name="f68" fmla="val 641"/>
                <a:gd name="f69" fmla="val 2192"/>
                <a:gd name="f70" fmla="val 585"/>
                <a:gd name="f71" fmla="val 1890"/>
                <a:gd name="f72" fmla="val 525"/>
                <a:gd name="f73" fmla="val 1610"/>
                <a:gd name="f74" fmla="val 1347"/>
                <a:gd name="f75" fmla="val 399"/>
                <a:gd name="f76" fmla="val 1105"/>
                <a:gd name="f77" fmla="val 336"/>
                <a:gd name="f78" fmla="val 883"/>
                <a:gd name="f79" fmla="val 277"/>
                <a:gd name="f80" fmla="val 686"/>
                <a:gd name="f81" fmla="val 221"/>
                <a:gd name="f82" fmla="val 508"/>
                <a:gd name="f83" fmla="val 168"/>
                <a:gd name="f84" fmla="val 358"/>
                <a:gd name="f85" fmla="val 123"/>
                <a:gd name="f86" fmla="val 232"/>
                <a:gd name="f87" fmla="val 81"/>
                <a:gd name="f88" fmla="val 59"/>
                <a:gd name="f89" fmla="val 21"/>
                <a:gd name="f90" fmla="*/ f0 1 10000"/>
                <a:gd name="f91" fmla="*/ f1 1 7946"/>
                <a:gd name="f92" fmla="val f2"/>
                <a:gd name="f93" fmla="val f3"/>
                <a:gd name="f94" fmla="val f4"/>
                <a:gd name="f95" fmla="+- f94 0 f92"/>
                <a:gd name="f96" fmla="+- f93 0 f92"/>
                <a:gd name="f97" fmla="*/ f96 1 10000"/>
                <a:gd name="f98" fmla="*/ f95 1 7946"/>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7946">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A9809A92-762A-386A-7338-08277BF9D9BB}"/>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1">
            <a:extLst>
              <a:ext uri="{FF2B5EF4-FFF2-40B4-BE49-F238E27FC236}">
                <a16:creationId xmlns:a16="http://schemas.microsoft.com/office/drawing/2014/main" id="{FC4E2DBB-AAF0-36BD-13CA-EFED3F83B125}"/>
              </a:ext>
            </a:extLst>
          </p:cNvPr>
          <p:cNvSpPr txBox="1">
            <a:spLocks noGrp="1"/>
          </p:cNvSpPr>
          <p:nvPr>
            <p:ph type="title"/>
          </p:nvPr>
        </p:nvSpPr>
        <p:spPr>
          <a:xfrm>
            <a:off x="1148797" y="1063419"/>
            <a:ext cx="8831814" cy="1372989"/>
          </a:xfrm>
        </p:spPr>
        <p:txBody>
          <a:bodyPr/>
          <a:lstStyle>
            <a:lvl1pPr>
              <a:defRPr sz="4000"/>
            </a:lvl1pPr>
          </a:lstStyle>
          <a:p>
            <a:pPr lvl="0"/>
            <a:r>
              <a:rPr lang="en-US"/>
              <a:t>Click to edit Master title style</a:t>
            </a:r>
          </a:p>
        </p:txBody>
      </p:sp>
      <p:sp>
        <p:nvSpPr>
          <p:cNvPr id="13" name="Text Placeholder 3">
            <a:extLst>
              <a:ext uri="{FF2B5EF4-FFF2-40B4-BE49-F238E27FC236}">
                <a16:creationId xmlns:a16="http://schemas.microsoft.com/office/drawing/2014/main" id="{03E3D268-736D-C62D-F428-AA4FD03758EA}"/>
              </a:ext>
            </a:extLst>
          </p:cNvPr>
          <p:cNvSpPr txBox="1">
            <a:spLocks noGrp="1"/>
          </p:cNvSpPr>
          <p:nvPr>
            <p:ph type="body" idx="4294967295"/>
          </p:nvPr>
        </p:nvSpPr>
        <p:spPr>
          <a:xfrm>
            <a:off x="1154951" y="3543299"/>
            <a:ext cx="8825660" cy="2476496"/>
          </a:xfrm>
        </p:spPr>
        <p:txBody>
          <a:bodyPr anchor="ctr"/>
          <a:lstStyle>
            <a:lvl1pPr marL="0" indent="0">
              <a:buNone/>
              <a:defRPr/>
            </a:lvl1pPr>
          </a:lstStyle>
          <a:p>
            <a:pPr lvl="0"/>
            <a:r>
              <a:rPr lang="en-US"/>
              <a:t>Click to edit Master text styles</a:t>
            </a:r>
          </a:p>
        </p:txBody>
      </p:sp>
      <p:sp>
        <p:nvSpPr>
          <p:cNvPr id="14" name="Date Placeholder 3">
            <a:extLst>
              <a:ext uri="{FF2B5EF4-FFF2-40B4-BE49-F238E27FC236}">
                <a16:creationId xmlns:a16="http://schemas.microsoft.com/office/drawing/2014/main" id="{AA541051-2A5F-5E48-D541-C8F8FBF6FAB7}"/>
              </a:ext>
            </a:extLst>
          </p:cNvPr>
          <p:cNvSpPr txBox="1">
            <a:spLocks noGrp="1"/>
          </p:cNvSpPr>
          <p:nvPr>
            <p:ph type="dt" sz="half" idx="7"/>
          </p:nvPr>
        </p:nvSpPr>
        <p:spPr/>
        <p:txBody>
          <a:bodyPr/>
          <a:lstStyle>
            <a:lvl1pPr>
              <a:defRPr/>
            </a:lvl1pPr>
          </a:lstStyle>
          <a:p>
            <a:pPr lvl="0"/>
            <a:fld id="{F9A3E077-0D3B-42A9-83BD-B26A532C8CB8}" type="datetime1">
              <a:rPr lang="en-GB"/>
              <a:pPr lvl="0"/>
              <a:t>22/05/2023</a:t>
            </a:fld>
            <a:endParaRPr lang="en-GB"/>
          </a:p>
        </p:txBody>
      </p:sp>
      <p:sp>
        <p:nvSpPr>
          <p:cNvPr id="15" name="Footer Placeholder 4">
            <a:extLst>
              <a:ext uri="{FF2B5EF4-FFF2-40B4-BE49-F238E27FC236}">
                <a16:creationId xmlns:a16="http://schemas.microsoft.com/office/drawing/2014/main" id="{E025E740-86AF-D65B-0269-F568AEE967A3}"/>
              </a:ext>
            </a:extLst>
          </p:cNvPr>
          <p:cNvSpPr txBox="1">
            <a:spLocks noGrp="1"/>
          </p:cNvSpPr>
          <p:nvPr>
            <p:ph type="ftr" sz="quarter" idx="9"/>
          </p:nvPr>
        </p:nvSpPr>
        <p:spPr/>
        <p:txBody>
          <a:bodyPr/>
          <a:lstStyle>
            <a:lvl1pPr>
              <a:defRPr/>
            </a:lvl1pPr>
          </a:lstStyle>
          <a:p>
            <a:pPr lvl="0"/>
            <a:endParaRPr lang="en-GB"/>
          </a:p>
        </p:txBody>
      </p:sp>
      <p:sp>
        <p:nvSpPr>
          <p:cNvPr id="16" name="Rectangle 12">
            <a:extLst>
              <a:ext uri="{FF2B5EF4-FFF2-40B4-BE49-F238E27FC236}">
                <a16:creationId xmlns:a16="http://schemas.microsoft.com/office/drawing/2014/main" id="{5E4C296D-C9F9-B19E-96F4-6835A6E3F5A2}"/>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7" name="Slide Number Placeholder 5">
            <a:extLst>
              <a:ext uri="{FF2B5EF4-FFF2-40B4-BE49-F238E27FC236}">
                <a16:creationId xmlns:a16="http://schemas.microsoft.com/office/drawing/2014/main" id="{675AC06B-F5DF-37BF-E7C8-A74A78CDC308}"/>
              </a:ext>
            </a:extLst>
          </p:cNvPr>
          <p:cNvSpPr txBox="1">
            <a:spLocks noGrp="1"/>
          </p:cNvSpPr>
          <p:nvPr>
            <p:ph type="sldNum" sz="quarter" idx="8"/>
          </p:nvPr>
        </p:nvSpPr>
        <p:spPr/>
        <p:txBody>
          <a:bodyPr/>
          <a:lstStyle>
            <a:lvl1pPr>
              <a:defRPr/>
            </a:lvl1pPr>
          </a:lstStyle>
          <a:p>
            <a:pPr lvl="0"/>
            <a:fld id="{74CC025F-FED1-49FD-9AAE-E10B80783F51}" type="slidenum">
              <a:t>‹#›</a:t>
            </a:fld>
            <a:endParaRPr lang="en-GB"/>
          </a:p>
        </p:txBody>
      </p:sp>
    </p:spTree>
    <p:extLst>
      <p:ext uri="{BB962C8B-B14F-4D97-AF65-F5344CB8AC3E}">
        <p14:creationId xmlns:p14="http://schemas.microsoft.com/office/powerpoint/2010/main" val="793230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A532327-FA6E-4C74-7BA7-CF084A5AB98F}"/>
              </a:ext>
            </a:extLst>
          </p:cNvPr>
          <p:cNvGrpSpPr/>
          <p:nvPr/>
        </p:nvGrpSpPr>
        <p:grpSpPr>
          <a:xfrm>
            <a:off x="0" y="0"/>
            <a:ext cx="12191996" cy="6858000"/>
            <a:chOff x="0" y="0"/>
            <a:chExt cx="12191996" cy="6858000"/>
          </a:xfrm>
        </p:grpSpPr>
        <p:sp>
          <p:nvSpPr>
            <p:cNvPr id="3" name="Rectangle 16">
              <a:extLst>
                <a:ext uri="{FF2B5EF4-FFF2-40B4-BE49-F238E27FC236}">
                  <a16:creationId xmlns:a16="http://schemas.microsoft.com/office/drawing/2014/main" id="{AEB5723B-45B9-FEED-81D2-52F4F1F69F50}"/>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9">
              <a:extLst>
                <a:ext uri="{FF2B5EF4-FFF2-40B4-BE49-F238E27FC236}">
                  <a16:creationId xmlns:a16="http://schemas.microsoft.com/office/drawing/2014/main" id="{6B961246-BBA0-583E-F37D-0D082933BC19}"/>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21">
              <a:extLst>
                <a:ext uri="{FF2B5EF4-FFF2-40B4-BE49-F238E27FC236}">
                  <a16:creationId xmlns:a16="http://schemas.microsoft.com/office/drawing/2014/main" id="{3F4CEE88-2087-4D2C-96C6-D91A9CE843C9}"/>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22">
              <a:extLst>
                <a:ext uri="{FF2B5EF4-FFF2-40B4-BE49-F238E27FC236}">
                  <a16:creationId xmlns:a16="http://schemas.microsoft.com/office/drawing/2014/main" id="{9797B1C9-9736-D2AE-2F27-9DAA05F4D7E6}"/>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23">
              <a:extLst>
                <a:ext uri="{FF2B5EF4-FFF2-40B4-BE49-F238E27FC236}">
                  <a16:creationId xmlns:a16="http://schemas.microsoft.com/office/drawing/2014/main" id="{D0189B36-0151-FE9B-A800-0C4F3D1D1630}"/>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4">
              <a:extLst>
                <a:ext uri="{FF2B5EF4-FFF2-40B4-BE49-F238E27FC236}">
                  <a16:creationId xmlns:a16="http://schemas.microsoft.com/office/drawing/2014/main" id="{3930D097-6F88-1466-2261-E8553D8F62B3}"/>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CC4EDC79-B43E-0CB4-B053-1033029A073A}"/>
                </a:ext>
              </a:extLst>
            </p:cNvPr>
            <p:cNvSpPr/>
            <p:nvPr/>
          </p:nvSpPr>
          <p:spPr>
            <a:xfrm rot="21010064">
              <a:off x="8490945" y="4185118"/>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DF28309F-63CB-8A72-295C-04F52B3A1ECD}"/>
                </a:ext>
              </a:extLst>
            </p:cNvPr>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C6B8DA5A-FE04-DE2C-304D-A3E8D3031C03}"/>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extBox 15">
            <a:extLst>
              <a:ext uri="{FF2B5EF4-FFF2-40B4-BE49-F238E27FC236}">
                <a16:creationId xmlns:a16="http://schemas.microsoft.com/office/drawing/2014/main" id="{7E65E7AF-64F6-3B41-B283-B828A162E80C}"/>
              </a:ext>
            </a:extLst>
          </p:cNvPr>
          <p:cNvSpPr txBox="1"/>
          <p:nvPr/>
        </p:nvSpPr>
        <p:spPr>
          <a:xfrm>
            <a:off x="881563" y="607335"/>
            <a:ext cx="801910" cy="1569659"/>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3" name="TextBox 12">
            <a:extLst>
              <a:ext uri="{FF2B5EF4-FFF2-40B4-BE49-F238E27FC236}">
                <a16:creationId xmlns:a16="http://schemas.microsoft.com/office/drawing/2014/main" id="{E5599C80-8693-D9AE-F89F-D6EEB2FED37A}"/>
              </a:ext>
            </a:extLst>
          </p:cNvPr>
          <p:cNvSpPr txBox="1"/>
          <p:nvPr/>
        </p:nvSpPr>
        <p:spPr>
          <a:xfrm>
            <a:off x="9884453" y="2613784"/>
            <a:ext cx="652762" cy="1569659"/>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4" name="Title 1">
            <a:extLst>
              <a:ext uri="{FF2B5EF4-FFF2-40B4-BE49-F238E27FC236}">
                <a16:creationId xmlns:a16="http://schemas.microsoft.com/office/drawing/2014/main" id="{7640408A-BEFF-5577-D82C-5FBF8E2554A3}"/>
              </a:ext>
            </a:extLst>
          </p:cNvPr>
          <p:cNvSpPr txBox="1">
            <a:spLocks noGrp="1"/>
          </p:cNvSpPr>
          <p:nvPr>
            <p:ph type="title"/>
          </p:nvPr>
        </p:nvSpPr>
        <p:spPr>
          <a:xfrm>
            <a:off x="1581875" y="982129"/>
            <a:ext cx="8453902" cy="2696629"/>
          </a:xfrm>
        </p:spPr>
        <p:txBody>
          <a:bodyPr/>
          <a:lstStyle>
            <a:lvl1pPr>
              <a:defRPr sz="4000"/>
            </a:lvl1pPr>
          </a:lstStyle>
          <a:p>
            <a:pPr lvl="0"/>
            <a:r>
              <a:rPr lang="en-US"/>
              <a:t>Click to edit Master title style</a:t>
            </a:r>
          </a:p>
        </p:txBody>
      </p:sp>
      <p:sp>
        <p:nvSpPr>
          <p:cNvPr id="15" name="Text Placeholder 3">
            <a:extLst>
              <a:ext uri="{FF2B5EF4-FFF2-40B4-BE49-F238E27FC236}">
                <a16:creationId xmlns:a16="http://schemas.microsoft.com/office/drawing/2014/main" id="{2A077D33-27CE-E4EA-BF6A-BA6F1CD0F02B}"/>
              </a:ext>
            </a:extLst>
          </p:cNvPr>
          <p:cNvSpPr txBox="1">
            <a:spLocks noGrp="1"/>
          </p:cNvSpPr>
          <p:nvPr>
            <p:ph type="body" idx="4294967295"/>
          </p:nvPr>
        </p:nvSpPr>
        <p:spPr>
          <a:xfrm>
            <a:off x="1945943" y="3678768"/>
            <a:ext cx="7731215" cy="342177"/>
          </a:xfrm>
        </p:spPr>
        <p:txBody>
          <a:bodyPr/>
          <a:lstStyle>
            <a:lvl1pPr marL="0" indent="0">
              <a:buNone/>
              <a:defRPr sz="1400" cap="small">
                <a:solidFill>
                  <a:srgbClr val="EF53A5"/>
                </a:solidFill>
              </a:defRPr>
            </a:lvl1pPr>
          </a:lstStyle>
          <a:p>
            <a:pPr lvl="0"/>
            <a:r>
              <a:rPr lang="en-US"/>
              <a:t>Click to edit Master text styles</a:t>
            </a:r>
          </a:p>
        </p:txBody>
      </p:sp>
      <p:sp>
        <p:nvSpPr>
          <p:cNvPr id="16" name="Text Placeholder 3">
            <a:extLst>
              <a:ext uri="{FF2B5EF4-FFF2-40B4-BE49-F238E27FC236}">
                <a16:creationId xmlns:a16="http://schemas.microsoft.com/office/drawing/2014/main" id="{257164D0-F1BE-CA91-7524-F78D4477D740}"/>
              </a:ext>
            </a:extLst>
          </p:cNvPr>
          <p:cNvSpPr txBox="1">
            <a:spLocks noGrp="1"/>
          </p:cNvSpPr>
          <p:nvPr>
            <p:ph type="body" idx="4294967295"/>
          </p:nvPr>
        </p:nvSpPr>
        <p:spPr>
          <a:xfrm>
            <a:off x="1154951" y="5029200"/>
            <a:ext cx="9244894" cy="997857"/>
          </a:xfrm>
        </p:spPr>
        <p:txBody>
          <a:bodyPr anchor="ctr"/>
          <a:lstStyle>
            <a:lvl1pPr marL="0" indent="0">
              <a:buNone/>
              <a:defRPr sz="1400"/>
            </a:lvl1pPr>
          </a:lstStyle>
          <a:p>
            <a:pPr lvl="0"/>
            <a:r>
              <a:rPr lang="en-US"/>
              <a:t>Click to edit Master text styles</a:t>
            </a:r>
          </a:p>
        </p:txBody>
      </p:sp>
      <p:sp>
        <p:nvSpPr>
          <p:cNvPr id="17" name="Date Placeholder 3">
            <a:extLst>
              <a:ext uri="{FF2B5EF4-FFF2-40B4-BE49-F238E27FC236}">
                <a16:creationId xmlns:a16="http://schemas.microsoft.com/office/drawing/2014/main" id="{839EBAC3-464B-D4A7-8E8A-3D8B650715D5}"/>
              </a:ext>
            </a:extLst>
          </p:cNvPr>
          <p:cNvSpPr txBox="1">
            <a:spLocks noGrp="1"/>
          </p:cNvSpPr>
          <p:nvPr>
            <p:ph type="dt" sz="half" idx="7"/>
          </p:nvPr>
        </p:nvSpPr>
        <p:spPr/>
        <p:txBody>
          <a:bodyPr/>
          <a:lstStyle>
            <a:lvl1pPr>
              <a:defRPr/>
            </a:lvl1pPr>
          </a:lstStyle>
          <a:p>
            <a:pPr lvl="0"/>
            <a:fld id="{9F2BA096-39D7-4D84-B6FA-87AD1A900AC5}" type="datetime1">
              <a:rPr lang="en-GB"/>
              <a:pPr lvl="0"/>
              <a:t>22/05/2023</a:t>
            </a:fld>
            <a:endParaRPr lang="en-GB"/>
          </a:p>
        </p:txBody>
      </p:sp>
      <p:sp>
        <p:nvSpPr>
          <p:cNvPr id="18" name="Footer Placeholder 4">
            <a:extLst>
              <a:ext uri="{FF2B5EF4-FFF2-40B4-BE49-F238E27FC236}">
                <a16:creationId xmlns:a16="http://schemas.microsoft.com/office/drawing/2014/main" id="{AF805FEB-588B-CEC9-C484-37A2A6BAB9EB}"/>
              </a:ext>
            </a:extLst>
          </p:cNvPr>
          <p:cNvSpPr txBox="1">
            <a:spLocks noGrp="1"/>
          </p:cNvSpPr>
          <p:nvPr>
            <p:ph type="ftr" sz="quarter" idx="9"/>
          </p:nvPr>
        </p:nvSpPr>
        <p:spPr/>
        <p:txBody>
          <a:bodyPr/>
          <a:lstStyle>
            <a:lvl1pPr>
              <a:defRPr/>
            </a:lvl1pPr>
          </a:lstStyle>
          <a:p>
            <a:pPr lvl="0"/>
            <a:endParaRPr lang="en-GB"/>
          </a:p>
        </p:txBody>
      </p:sp>
      <p:sp>
        <p:nvSpPr>
          <p:cNvPr id="19" name="Rectangle 18">
            <a:extLst>
              <a:ext uri="{FF2B5EF4-FFF2-40B4-BE49-F238E27FC236}">
                <a16:creationId xmlns:a16="http://schemas.microsoft.com/office/drawing/2014/main" id="{36FD67C4-E416-67FA-2465-1790563759D7}"/>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20" name="Slide Number Placeholder 5">
            <a:extLst>
              <a:ext uri="{FF2B5EF4-FFF2-40B4-BE49-F238E27FC236}">
                <a16:creationId xmlns:a16="http://schemas.microsoft.com/office/drawing/2014/main" id="{256FE3E0-4719-1AEF-5EBF-7B2D81F27F92}"/>
              </a:ext>
            </a:extLst>
          </p:cNvPr>
          <p:cNvSpPr txBox="1">
            <a:spLocks noGrp="1"/>
          </p:cNvSpPr>
          <p:nvPr>
            <p:ph type="sldNum" sz="quarter" idx="8"/>
          </p:nvPr>
        </p:nvSpPr>
        <p:spPr/>
        <p:txBody>
          <a:bodyPr/>
          <a:lstStyle>
            <a:lvl1pPr>
              <a:defRPr/>
            </a:lvl1pPr>
          </a:lstStyle>
          <a:p>
            <a:pPr lvl="0"/>
            <a:fld id="{99EADCEC-A5D3-48CB-AA7F-42EBF2821CED}" type="slidenum">
              <a:t>‹#›</a:t>
            </a:fld>
            <a:endParaRPr lang="en-GB"/>
          </a:p>
        </p:txBody>
      </p:sp>
    </p:spTree>
    <p:extLst>
      <p:ext uri="{BB962C8B-B14F-4D97-AF65-F5344CB8AC3E}">
        <p14:creationId xmlns:p14="http://schemas.microsoft.com/office/powerpoint/2010/main" val="91475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AC119A97-A9AF-BA3F-4599-D1B67389B6AA}"/>
              </a:ext>
            </a:extLst>
          </p:cNvPr>
          <p:cNvGrpSpPr/>
          <p:nvPr/>
        </p:nvGrpSpPr>
        <p:grpSpPr>
          <a:xfrm>
            <a:off x="0" y="0"/>
            <a:ext cx="12191996" cy="6858000"/>
            <a:chOff x="0" y="0"/>
            <a:chExt cx="12191996" cy="6858000"/>
          </a:xfrm>
        </p:grpSpPr>
        <p:sp>
          <p:nvSpPr>
            <p:cNvPr id="3" name="Rectangle 10">
              <a:extLst>
                <a:ext uri="{FF2B5EF4-FFF2-40B4-BE49-F238E27FC236}">
                  <a16:creationId xmlns:a16="http://schemas.microsoft.com/office/drawing/2014/main" id="{E084F085-98F4-005B-DF6E-1C586146652F}"/>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4">
              <a:extLst>
                <a:ext uri="{FF2B5EF4-FFF2-40B4-BE49-F238E27FC236}">
                  <a16:creationId xmlns:a16="http://schemas.microsoft.com/office/drawing/2014/main" id="{F91E6838-68C2-5DB2-ACA7-DBB955EFF837}"/>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5">
              <a:extLst>
                <a:ext uri="{FF2B5EF4-FFF2-40B4-BE49-F238E27FC236}">
                  <a16:creationId xmlns:a16="http://schemas.microsoft.com/office/drawing/2014/main" id="{9D468ADD-2689-E45F-6B36-529AEC8D9613}"/>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6">
              <a:extLst>
                <a:ext uri="{FF2B5EF4-FFF2-40B4-BE49-F238E27FC236}">
                  <a16:creationId xmlns:a16="http://schemas.microsoft.com/office/drawing/2014/main" id="{DE0DA5AD-8055-F597-5407-3E7C10BCAFA2}"/>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7">
              <a:extLst>
                <a:ext uri="{FF2B5EF4-FFF2-40B4-BE49-F238E27FC236}">
                  <a16:creationId xmlns:a16="http://schemas.microsoft.com/office/drawing/2014/main" id="{3AB79204-B24E-AB18-A9D7-27ED36C3F65C}"/>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8">
              <a:extLst>
                <a:ext uri="{FF2B5EF4-FFF2-40B4-BE49-F238E27FC236}">
                  <a16:creationId xmlns:a16="http://schemas.microsoft.com/office/drawing/2014/main" id="{85928FEE-4B17-43E1-4C2C-D2F55913366B}"/>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87CE14CE-9FBB-C01B-B6E5-5AC72B86563C}"/>
                </a:ext>
              </a:extLst>
            </p:cNvPr>
            <p:cNvSpPr/>
            <p:nvPr/>
          </p:nvSpPr>
          <p:spPr>
            <a:xfrm rot="21010064">
              <a:off x="8490945" y="4193585"/>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F55EF0CC-5ECC-F560-E15B-5A4E41DC30B8}"/>
                </a:ext>
              </a:extLst>
            </p:cNvPr>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5BD02289-6E7F-3AC3-F98F-0CAB1E3CDC4D}"/>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1">
            <a:extLst>
              <a:ext uri="{FF2B5EF4-FFF2-40B4-BE49-F238E27FC236}">
                <a16:creationId xmlns:a16="http://schemas.microsoft.com/office/drawing/2014/main" id="{A396991A-4547-44D1-146E-846C20E62299}"/>
              </a:ext>
            </a:extLst>
          </p:cNvPr>
          <p:cNvSpPr txBox="1">
            <a:spLocks noGrp="1"/>
          </p:cNvSpPr>
          <p:nvPr>
            <p:ph type="title"/>
          </p:nvPr>
        </p:nvSpPr>
        <p:spPr>
          <a:xfrm>
            <a:off x="1154951" y="2370664"/>
            <a:ext cx="8825660" cy="1822518"/>
          </a:xfrm>
        </p:spPr>
        <p:txBody>
          <a:bodyPr anchor="b"/>
          <a:lstStyle>
            <a:lvl1pPr>
              <a:defRPr sz="4000"/>
            </a:lvl1pPr>
          </a:lstStyle>
          <a:p>
            <a:pPr lvl="0"/>
            <a:r>
              <a:rPr lang="en-US"/>
              <a:t>Click to edit Master title style</a:t>
            </a:r>
          </a:p>
        </p:txBody>
      </p:sp>
      <p:sp>
        <p:nvSpPr>
          <p:cNvPr id="13" name="Text Placeholder 2">
            <a:extLst>
              <a:ext uri="{FF2B5EF4-FFF2-40B4-BE49-F238E27FC236}">
                <a16:creationId xmlns:a16="http://schemas.microsoft.com/office/drawing/2014/main" id="{FACB8251-7CB6-E209-9F68-ABDB85F7A97F}"/>
              </a:ext>
            </a:extLst>
          </p:cNvPr>
          <p:cNvSpPr txBox="1">
            <a:spLocks noGrp="1"/>
          </p:cNvSpPr>
          <p:nvPr>
            <p:ph type="body" idx="4294967295"/>
          </p:nvPr>
        </p:nvSpPr>
        <p:spPr>
          <a:xfrm>
            <a:off x="1154951" y="5024966"/>
            <a:ext cx="8825660" cy="860395"/>
          </a:xfrm>
        </p:spPr>
        <p:txBody>
          <a:bodyPr/>
          <a:lstStyle>
            <a:lvl1pPr marL="0" indent="0">
              <a:buNone/>
              <a:defRPr sz="2000">
                <a:solidFill>
                  <a:srgbClr val="EF53A5"/>
                </a:solidFill>
              </a:defRPr>
            </a:lvl1pPr>
          </a:lstStyle>
          <a:p>
            <a:pPr lvl="0"/>
            <a:r>
              <a:rPr lang="en-US"/>
              <a:t>Click to edit Master text styles</a:t>
            </a:r>
          </a:p>
        </p:txBody>
      </p:sp>
      <p:sp>
        <p:nvSpPr>
          <p:cNvPr id="14" name="Date Placeholder 3">
            <a:extLst>
              <a:ext uri="{FF2B5EF4-FFF2-40B4-BE49-F238E27FC236}">
                <a16:creationId xmlns:a16="http://schemas.microsoft.com/office/drawing/2014/main" id="{9EB1B82A-E869-D7DC-4689-811B1BAD42AF}"/>
              </a:ext>
            </a:extLst>
          </p:cNvPr>
          <p:cNvSpPr txBox="1">
            <a:spLocks noGrp="1"/>
          </p:cNvSpPr>
          <p:nvPr>
            <p:ph type="dt" sz="half" idx="7"/>
          </p:nvPr>
        </p:nvSpPr>
        <p:spPr/>
        <p:txBody>
          <a:bodyPr/>
          <a:lstStyle>
            <a:lvl1pPr>
              <a:defRPr/>
            </a:lvl1pPr>
          </a:lstStyle>
          <a:p>
            <a:pPr lvl="0"/>
            <a:fld id="{282D2E6B-FB05-47CF-A925-515A4B7F970F}" type="datetime1">
              <a:rPr lang="en-GB"/>
              <a:pPr lvl="0"/>
              <a:t>22/05/2023</a:t>
            </a:fld>
            <a:endParaRPr lang="en-GB"/>
          </a:p>
        </p:txBody>
      </p:sp>
      <p:sp>
        <p:nvSpPr>
          <p:cNvPr id="15" name="Footer Placeholder 4">
            <a:extLst>
              <a:ext uri="{FF2B5EF4-FFF2-40B4-BE49-F238E27FC236}">
                <a16:creationId xmlns:a16="http://schemas.microsoft.com/office/drawing/2014/main" id="{0163C455-CB4C-2677-8C97-D9BA1F0428E4}"/>
              </a:ext>
            </a:extLst>
          </p:cNvPr>
          <p:cNvSpPr txBox="1">
            <a:spLocks noGrp="1"/>
          </p:cNvSpPr>
          <p:nvPr>
            <p:ph type="ftr" sz="quarter" idx="9"/>
          </p:nvPr>
        </p:nvSpPr>
        <p:spPr/>
        <p:txBody>
          <a:bodyPr/>
          <a:lstStyle>
            <a:lvl1pPr>
              <a:defRPr/>
            </a:lvl1pPr>
          </a:lstStyle>
          <a:p>
            <a:pPr lvl="0"/>
            <a:endParaRPr lang="en-GB"/>
          </a:p>
        </p:txBody>
      </p:sp>
      <p:sp>
        <p:nvSpPr>
          <p:cNvPr id="16" name="Rectangle 13">
            <a:extLst>
              <a:ext uri="{FF2B5EF4-FFF2-40B4-BE49-F238E27FC236}">
                <a16:creationId xmlns:a16="http://schemas.microsoft.com/office/drawing/2014/main" id="{E116E49F-1391-007E-9E69-8A6A01A7959F}"/>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7" name="Slide Number Placeholder 5">
            <a:extLst>
              <a:ext uri="{FF2B5EF4-FFF2-40B4-BE49-F238E27FC236}">
                <a16:creationId xmlns:a16="http://schemas.microsoft.com/office/drawing/2014/main" id="{84B3E0AF-5A84-FB03-8647-D8971A832538}"/>
              </a:ext>
            </a:extLst>
          </p:cNvPr>
          <p:cNvSpPr txBox="1">
            <a:spLocks noGrp="1"/>
          </p:cNvSpPr>
          <p:nvPr>
            <p:ph type="sldNum" sz="quarter" idx="8"/>
          </p:nvPr>
        </p:nvSpPr>
        <p:spPr/>
        <p:txBody>
          <a:bodyPr/>
          <a:lstStyle>
            <a:lvl1pPr>
              <a:defRPr/>
            </a:lvl1pPr>
          </a:lstStyle>
          <a:p>
            <a:pPr lvl="0"/>
            <a:fld id="{DF2C5183-2285-4FF8-8903-45DCA83B5DB3}" type="slidenum">
              <a:t>‹#›</a:t>
            </a:fld>
            <a:endParaRPr lang="en-GB"/>
          </a:p>
        </p:txBody>
      </p:sp>
    </p:spTree>
    <p:extLst>
      <p:ext uri="{BB962C8B-B14F-4D97-AF65-F5344CB8AC3E}">
        <p14:creationId xmlns:p14="http://schemas.microsoft.com/office/powerpoint/2010/main" val="394435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6F14-46AD-DDA6-6BEE-4ABCF9D833F6}"/>
              </a:ext>
            </a:extLst>
          </p:cNvPr>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3BA44BBE-BBC9-65DD-5508-EAF53A52C8E4}"/>
              </a:ext>
            </a:extLst>
          </p:cNvPr>
          <p:cNvSpPr txBox="1">
            <a:spLocks noGrp="1"/>
          </p:cNvSpPr>
          <p:nvPr>
            <p:ph type="body" idx="4294967295"/>
          </p:nvPr>
        </p:nvSpPr>
        <p:spPr>
          <a:xfrm>
            <a:off x="1154951" y="2603497"/>
            <a:ext cx="314187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E23E1B5B-A915-90F2-F492-1C2DC1B0278A}"/>
              </a:ext>
            </a:extLst>
          </p:cNvPr>
          <p:cNvSpPr txBox="1">
            <a:spLocks noGrp="1"/>
          </p:cNvSpPr>
          <p:nvPr>
            <p:ph type="body" idx="4294967295"/>
          </p:nvPr>
        </p:nvSpPr>
        <p:spPr>
          <a:xfrm>
            <a:off x="1154951" y="3179761"/>
            <a:ext cx="3141878" cy="2847295"/>
          </a:xfrm>
        </p:spPr>
        <p:txBody>
          <a:bodyPr/>
          <a:lstStyle>
            <a:lvl1pPr marL="0" indent="0">
              <a:buNone/>
              <a:defRPr sz="1400"/>
            </a:lvl1pPr>
          </a:lstStyle>
          <a:p>
            <a:pPr lvl="0"/>
            <a:r>
              <a:rPr lang="en-US"/>
              <a:t>Click to edit Master text styles</a:t>
            </a:r>
          </a:p>
        </p:txBody>
      </p:sp>
      <p:sp>
        <p:nvSpPr>
          <p:cNvPr id="5" name="Text Placeholder 4">
            <a:extLst>
              <a:ext uri="{FF2B5EF4-FFF2-40B4-BE49-F238E27FC236}">
                <a16:creationId xmlns:a16="http://schemas.microsoft.com/office/drawing/2014/main" id="{9D954DDC-FCC4-4A67-A4C7-73A3F3B3A233}"/>
              </a:ext>
            </a:extLst>
          </p:cNvPr>
          <p:cNvSpPr txBox="1">
            <a:spLocks noGrp="1"/>
          </p:cNvSpPr>
          <p:nvPr>
            <p:ph type="body" idx="4294967295"/>
          </p:nvPr>
        </p:nvSpPr>
        <p:spPr>
          <a:xfrm>
            <a:off x="4512719" y="2603497"/>
            <a:ext cx="314700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6D391055-7627-157B-8A5C-F05827C667F4}"/>
              </a:ext>
            </a:extLst>
          </p:cNvPr>
          <p:cNvSpPr txBox="1">
            <a:spLocks noGrp="1"/>
          </p:cNvSpPr>
          <p:nvPr>
            <p:ph type="body" idx="4294967295"/>
          </p:nvPr>
        </p:nvSpPr>
        <p:spPr>
          <a:xfrm>
            <a:off x="4512719" y="3179761"/>
            <a:ext cx="3147008" cy="2847295"/>
          </a:xfrm>
        </p:spPr>
        <p:txBody>
          <a:bodyPr/>
          <a:lstStyle>
            <a:lvl1pPr marL="0" indent="0">
              <a:buNone/>
              <a:defRPr sz="1400"/>
            </a:lvl1pPr>
          </a:lstStyle>
          <a:p>
            <a:pPr lvl="0"/>
            <a:r>
              <a:rPr lang="en-US"/>
              <a:t>Click to edit Master text styles</a:t>
            </a:r>
          </a:p>
        </p:txBody>
      </p:sp>
      <p:sp>
        <p:nvSpPr>
          <p:cNvPr id="7" name="Text Placeholder 4">
            <a:extLst>
              <a:ext uri="{FF2B5EF4-FFF2-40B4-BE49-F238E27FC236}">
                <a16:creationId xmlns:a16="http://schemas.microsoft.com/office/drawing/2014/main" id="{2A95252A-DBDC-1AE1-94FE-B0C9D5522EC0}"/>
              </a:ext>
            </a:extLst>
          </p:cNvPr>
          <p:cNvSpPr txBox="1">
            <a:spLocks noGrp="1"/>
          </p:cNvSpPr>
          <p:nvPr>
            <p:ph type="body" idx="4294967295"/>
          </p:nvPr>
        </p:nvSpPr>
        <p:spPr>
          <a:xfrm>
            <a:off x="7888135" y="2603497"/>
            <a:ext cx="314572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9422E838-A940-1824-0F42-2CF4F1F86203}"/>
              </a:ext>
            </a:extLst>
          </p:cNvPr>
          <p:cNvSpPr txBox="1">
            <a:spLocks noGrp="1"/>
          </p:cNvSpPr>
          <p:nvPr>
            <p:ph type="body" idx="4294967295"/>
          </p:nvPr>
        </p:nvSpPr>
        <p:spPr>
          <a:xfrm>
            <a:off x="7888327" y="3179761"/>
            <a:ext cx="3145536" cy="2847295"/>
          </a:xfrm>
        </p:spPr>
        <p:txBody>
          <a:bodyPr/>
          <a:lstStyle>
            <a:lvl1pPr marL="0" indent="0">
              <a:buNone/>
              <a:defRPr sz="1400"/>
            </a:lvl1pPr>
          </a:lstStyle>
          <a:p>
            <a:pPr lvl="0"/>
            <a:r>
              <a:rPr lang="en-US"/>
              <a:t>Click to edit Master text styles</a:t>
            </a:r>
          </a:p>
        </p:txBody>
      </p:sp>
      <p:cxnSp>
        <p:nvCxnSpPr>
          <p:cNvPr id="9" name="Straight Connector 16">
            <a:extLst>
              <a:ext uri="{FF2B5EF4-FFF2-40B4-BE49-F238E27FC236}">
                <a16:creationId xmlns:a16="http://schemas.microsoft.com/office/drawing/2014/main" id="{E9B52274-AE7A-EDAA-F052-A40BB320EAB6}"/>
              </a:ext>
            </a:extLst>
          </p:cNvPr>
          <p:cNvCxnSpPr/>
          <p:nvPr/>
        </p:nvCxnSpPr>
        <p:spPr>
          <a:xfrm>
            <a:off x="4403969" y="2569628"/>
            <a:ext cx="0" cy="3492505"/>
          </a:xfrm>
          <a:prstGeom prst="straightConnector1">
            <a:avLst/>
          </a:prstGeom>
          <a:noFill/>
          <a:ln w="12701" cap="rnd">
            <a:solidFill>
              <a:srgbClr val="B31166">
                <a:alpha val="40000"/>
              </a:srgbClr>
            </a:solidFill>
            <a:prstDash val="solid"/>
          </a:ln>
        </p:spPr>
      </p:cxnSp>
      <p:cxnSp>
        <p:nvCxnSpPr>
          <p:cNvPr id="10" name="Straight Connector 17">
            <a:extLst>
              <a:ext uri="{FF2B5EF4-FFF2-40B4-BE49-F238E27FC236}">
                <a16:creationId xmlns:a16="http://schemas.microsoft.com/office/drawing/2014/main" id="{F54C2874-FC2A-345D-D569-B0EA406FF19A}"/>
              </a:ext>
            </a:extLst>
          </p:cNvPr>
          <p:cNvCxnSpPr/>
          <p:nvPr/>
        </p:nvCxnSpPr>
        <p:spPr>
          <a:xfrm>
            <a:off x="7772400" y="2569628"/>
            <a:ext cx="0" cy="3492505"/>
          </a:xfrm>
          <a:prstGeom prst="straightConnector1">
            <a:avLst/>
          </a:prstGeom>
          <a:noFill/>
          <a:ln w="12701" cap="rnd">
            <a:solidFill>
              <a:srgbClr val="B31166">
                <a:alpha val="40000"/>
              </a:srgbClr>
            </a:solidFill>
            <a:prstDash val="solid"/>
          </a:ln>
        </p:spPr>
      </p:cxnSp>
      <p:sp>
        <p:nvSpPr>
          <p:cNvPr id="11" name="Date Placeholder 6">
            <a:extLst>
              <a:ext uri="{FF2B5EF4-FFF2-40B4-BE49-F238E27FC236}">
                <a16:creationId xmlns:a16="http://schemas.microsoft.com/office/drawing/2014/main" id="{3FC7791D-A6C4-6E30-2302-8CCA88BB878A}"/>
              </a:ext>
            </a:extLst>
          </p:cNvPr>
          <p:cNvSpPr txBox="1">
            <a:spLocks noGrp="1"/>
          </p:cNvSpPr>
          <p:nvPr>
            <p:ph type="dt" sz="half" idx="7"/>
          </p:nvPr>
        </p:nvSpPr>
        <p:spPr/>
        <p:txBody>
          <a:bodyPr/>
          <a:lstStyle>
            <a:lvl1pPr>
              <a:defRPr/>
            </a:lvl1pPr>
          </a:lstStyle>
          <a:p>
            <a:pPr lvl="0"/>
            <a:fld id="{9F19B368-094F-49BE-A83B-7562C1BDA847}" type="datetime1">
              <a:rPr lang="en-GB"/>
              <a:pPr lvl="0"/>
              <a:t>22/05/2023</a:t>
            </a:fld>
            <a:endParaRPr lang="en-GB"/>
          </a:p>
        </p:txBody>
      </p:sp>
      <p:sp>
        <p:nvSpPr>
          <p:cNvPr id="12" name="Footer Placeholder 7">
            <a:extLst>
              <a:ext uri="{FF2B5EF4-FFF2-40B4-BE49-F238E27FC236}">
                <a16:creationId xmlns:a16="http://schemas.microsoft.com/office/drawing/2014/main" id="{D31780CE-610A-CA99-D216-231B7175FBC8}"/>
              </a:ext>
            </a:extLst>
          </p:cNvPr>
          <p:cNvSpPr txBox="1">
            <a:spLocks noGrp="1"/>
          </p:cNvSpPr>
          <p:nvPr>
            <p:ph type="ftr" sz="quarter" idx="9"/>
          </p:nvPr>
        </p:nvSpPr>
        <p:spPr/>
        <p:txBody>
          <a:bodyPr/>
          <a:lstStyle>
            <a:lvl1pPr>
              <a:defRPr/>
            </a:lvl1pPr>
          </a:lstStyle>
          <a:p>
            <a:pPr lvl="0"/>
            <a:endParaRPr lang="en-GB"/>
          </a:p>
        </p:txBody>
      </p:sp>
      <p:sp>
        <p:nvSpPr>
          <p:cNvPr id="13" name="Slide Number Placeholder 8">
            <a:extLst>
              <a:ext uri="{FF2B5EF4-FFF2-40B4-BE49-F238E27FC236}">
                <a16:creationId xmlns:a16="http://schemas.microsoft.com/office/drawing/2014/main" id="{6D2CBBBF-A5B7-6424-E63A-B01D8107A1C1}"/>
              </a:ext>
            </a:extLst>
          </p:cNvPr>
          <p:cNvSpPr txBox="1">
            <a:spLocks noGrp="1"/>
          </p:cNvSpPr>
          <p:nvPr>
            <p:ph type="sldNum" sz="quarter" idx="8"/>
          </p:nvPr>
        </p:nvSpPr>
        <p:spPr/>
        <p:txBody>
          <a:bodyPr/>
          <a:lstStyle>
            <a:lvl1pPr>
              <a:defRPr/>
            </a:lvl1pPr>
          </a:lstStyle>
          <a:p>
            <a:pPr lvl="0"/>
            <a:fld id="{06CA0041-1D93-4CCB-BD64-7FECF517536D}" type="slidenum">
              <a:t>‹#›</a:t>
            </a:fld>
            <a:endParaRPr lang="en-GB"/>
          </a:p>
        </p:txBody>
      </p:sp>
    </p:spTree>
    <p:extLst>
      <p:ext uri="{BB962C8B-B14F-4D97-AF65-F5344CB8AC3E}">
        <p14:creationId xmlns:p14="http://schemas.microsoft.com/office/powerpoint/2010/main" val="413346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D14B-16E5-BA0F-6DBE-4F5BF4315855}"/>
              </a:ext>
            </a:extLst>
          </p:cNvPr>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53C46634-D8C9-7207-8B8D-791F3BDCF27E}"/>
              </a:ext>
            </a:extLst>
          </p:cNvPr>
          <p:cNvSpPr txBox="1">
            <a:spLocks noGrp="1"/>
          </p:cNvSpPr>
          <p:nvPr>
            <p:ph type="body" idx="4294967295"/>
          </p:nvPr>
        </p:nvSpPr>
        <p:spPr>
          <a:xfrm>
            <a:off x="1154951" y="4532845"/>
            <a:ext cx="305043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4" name="Picture Placeholder 2">
            <a:extLst>
              <a:ext uri="{FF2B5EF4-FFF2-40B4-BE49-F238E27FC236}">
                <a16:creationId xmlns:a16="http://schemas.microsoft.com/office/drawing/2014/main" id="{24A869FD-45A1-B20B-3168-EDEA2C413956}"/>
              </a:ext>
            </a:extLst>
          </p:cNvPr>
          <p:cNvSpPr txBox="1">
            <a:spLocks noGrp="1"/>
          </p:cNvSpPr>
          <p:nvPr>
            <p:ph type="pic" idx="4294967295"/>
          </p:nvPr>
        </p:nvSpPr>
        <p:spPr>
          <a:xfrm>
            <a:off x="1334548"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5" name="Text Placeholder 3">
            <a:extLst>
              <a:ext uri="{FF2B5EF4-FFF2-40B4-BE49-F238E27FC236}">
                <a16:creationId xmlns:a16="http://schemas.microsoft.com/office/drawing/2014/main" id="{ECDAE233-B9FB-6388-48FB-CA034FB18642}"/>
              </a:ext>
            </a:extLst>
          </p:cNvPr>
          <p:cNvSpPr txBox="1">
            <a:spLocks noGrp="1"/>
          </p:cNvSpPr>
          <p:nvPr>
            <p:ph type="body" idx="4294967295"/>
          </p:nvPr>
        </p:nvSpPr>
        <p:spPr>
          <a:xfrm>
            <a:off x="1154951" y="5109109"/>
            <a:ext cx="3050438" cy="917947"/>
          </a:xfrm>
        </p:spPr>
        <p:txBody>
          <a:bodyPr/>
          <a:lstStyle>
            <a:lvl1pPr marL="0" indent="0">
              <a:buNone/>
              <a:defRPr sz="1400"/>
            </a:lvl1pPr>
          </a:lstStyle>
          <a:p>
            <a:pPr lvl="0"/>
            <a:r>
              <a:rPr lang="en-US"/>
              <a:t>Click to edit Master text styles</a:t>
            </a:r>
          </a:p>
        </p:txBody>
      </p:sp>
      <p:sp>
        <p:nvSpPr>
          <p:cNvPr id="6" name="Text Placeholder 4">
            <a:extLst>
              <a:ext uri="{FF2B5EF4-FFF2-40B4-BE49-F238E27FC236}">
                <a16:creationId xmlns:a16="http://schemas.microsoft.com/office/drawing/2014/main" id="{E9B20C72-5E33-760E-F392-65D5F41E725D}"/>
              </a:ext>
            </a:extLst>
          </p:cNvPr>
          <p:cNvSpPr txBox="1">
            <a:spLocks noGrp="1"/>
          </p:cNvSpPr>
          <p:nvPr>
            <p:ph type="body" idx="4294967295"/>
          </p:nvPr>
        </p:nvSpPr>
        <p:spPr>
          <a:xfrm>
            <a:off x="4568863" y="4532845"/>
            <a:ext cx="3050438"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23590F11-AFD2-06B4-6AA8-19A886941BFE}"/>
              </a:ext>
            </a:extLst>
          </p:cNvPr>
          <p:cNvSpPr txBox="1">
            <a:spLocks noGrp="1"/>
          </p:cNvSpPr>
          <p:nvPr>
            <p:ph type="pic" idx="4294967295"/>
          </p:nvPr>
        </p:nvSpPr>
        <p:spPr>
          <a:xfrm>
            <a:off x="4748460"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8" name="Text Placeholder 3">
            <a:extLst>
              <a:ext uri="{FF2B5EF4-FFF2-40B4-BE49-F238E27FC236}">
                <a16:creationId xmlns:a16="http://schemas.microsoft.com/office/drawing/2014/main" id="{C4247864-BB64-72F5-0D76-4B3E4AA9B24E}"/>
              </a:ext>
            </a:extLst>
          </p:cNvPr>
          <p:cNvSpPr txBox="1">
            <a:spLocks noGrp="1"/>
          </p:cNvSpPr>
          <p:nvPr>
            <p:ph type="body" idx="4294967295"/>
          </p:nvPr>
        </p:nvSpPr>
        <p:spPr>
          <a:xfrm>
            <a:off x="4570171" y="5109109"/>
            <a:ext cx="3050438" cy="917947"/>
          </a:xfrm>
        </p:spPr>
        <p:txBody>
          <a:bodyPr/>
          <a:lstStyle>
            <a:lvl1pPr marL="0" indent="0">
              <a:buNone/>
              <a:defRPr sz="1400"/>
            </a:lvl1pPr>
          </a:lstStyle>
          <a:p>
            <a:pPr lvl="0"/>
            <a:r>
              <a:rPr lang="en-US"/>
              <a:t>Click to edit Master text styles</a:t>
            </a:r>
          </a:p>
        </p:txBody>
      </p:sp>
      <p:sp>
        <p:nvSpPr>
          <p:cNvPr id="9" name="Text Placeholder 4">
            <a:extLst>
              <a:ext uri="{FF2B5EF4-FFF2-40B4-BE49-F238E27FC236}">
                <a16:creationId xmlns:a16="http://schemas.microsoft.com/office/drawing/2014/main" id="{EB9ADD22-5918-E684-E1AA-222908AD38D4}"/>
              </a:ext>
            </a:extLst>
          </p:cNvPr>
          <p:cNvSpPr txBox="1">
            <a:spLocks noGrp="1"/>
          </p:cNvSpPr>
          <p:nvPr>
            <p:ph type="body" idx="4294967295"/>
          </p:nvPr>
        </p:nvSpPr>
        <p:spPr>
          <a:xfrm>
            <a:off x="7982776" y="4532845"/>
            <a:ext cx="3051096" cy="576264"/>
          </a:xfrm>
        </p:spPr>
        <p:txBody>
          <a:bodyPr anchor="b">
            <a:noAutofit/>
          </a:bodyPr>
          <a:lstStyle>
            <a:lvl1pPr marL="0" indent="0">
              <a:buNone/>
              <a:defRPr sz="2400">
                <a:solidFill>
                  <a:srgbClr val="EF53A5"/>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id="{ABF9F1EE-D715-E6B0-7720-09522DDDAE30}"/>
              </a:ext>
            </a:extLst>
          </p:cNvPr>
          <p:cNvSpPr txBox="1">
            <a:spLocks noGrp="1"/>
          </p:cNvSpPr>
          <p:nvPr>
            <p:ph type="pic" idx="4294967295"/>
          </p:nvPr>
        </p:nvSpPr>
        <p:spPr>
          <a:xfrm>
            <a:off x="8163031"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1" name="Text Placeholder 3">
            <a:extLst>
              <a:ext uri="{FF2B5EF4-FFF2-40B4-BE49-F238E27FC236}">
                <a16:creationId xmlns:a16="http://schemas.microsoft.com/office/drawing/2014/main" id="{1C10797C-0853-7AC8-D39F-8E419BC11C1B}"/>
              </a:ext>
            </a:extLst>
          </p:cNvPr>
          <p:cNvSpPr txBox="1">
            <a:spLocks noGrp="1"/>
          </p:cNvSpPr>
          <p:nvPr>
            <p:ph type="body" idx="4294967295"/>
          </p:nvPr>
        </p:nvSpPr>
        <p:spPr>
          <a:xfrm>
            <a:off x="7982776" y="5109100"/>
            <a:ext cx="3051096" cy="917947"/>
          </a:xfrm>
        </p:spPr>
        <p:txBody>
          <a:bodyPr/>
          <a:lstStyle>
            <a:lvl1pPr marL="0" indent="0">
              <a:buNone/>
              <a:defRPr sz="1400"/>
            </a:lvl1pPr>
          </a:lstStyle>
          <a:p>
            <a:pPr lvl="0"/>
            <a:r>
              <a:rPr lang="en-US"/>
              <a:t>Click to edit Master text styles</a:t>
            </a:r>
          </a:p>
        </p:txBody>
      </p:sp>
      <p:cxnSp>
        <p:nvCxnSpPr>
          <p:cNvPr id="12" name="Straight Connector 42">
            <a:extLst>
              <a:ext uri="{FF2B5EF4-FFF2-40B4-BE49-F238E27FC236}">
                <a16:creationId xmlns:a16="http://schemas.microsoft.com/office/drawing/2014/main" id="{725868CD-9A8E-FCC8-6504-56B045DE8F1F}"/>
              </a:ext>
            </a:extLst>
          </p:cNvPr>
          <p:cNvCxnSpPr/>
          <p:nvPr/>
        </p:nvCxnSpPr>
        <p:spPr>
          <a:xfrm>
            <a:off x="4405835" y="2569628"/>
            <a:ext cx="0" cy="3492505"/>
          </a:xfrm>
          <a:prstGeom prst="straightConnector1">
            <a:avLst/>
          </a:prstGeom>
          <a:noFill/>
          <a:ln w="12701" cap="rnd">
            <a:solidFill>
              <a:srgbClr val="B31166">
                <a:alpha val="40000"/>
              </a:srgbClr>
            </a:solidFill>
            <a:prstDash val="solid"/>
          </a:ln>
        </p:spPr>
      </p:cxnSp>
      <p:cxnSp>
        <p:nvCxnSpPr>
          <p:cNvPr id="13" name="Straight Connector 43">
            <a:extLst>
              <a:ext uri="{FF2B5EF4-FFF2-40B4-BE49-F238E27FC236}">
                <a16:creationId xmlns:a16="http://schemas.microsoft.com/office/drawing/2014/main" id="{1EA299FE-6476-C36A-B04A-D07C0BA577B3}"/>
              </a:ext>
            </a:extLst>
          </p:cNvPr>
          <p:cNvCxnSpPr/>
          <p:nvPr/>
        </p:nvCxnSpPr>
        <p:spPr>
          <a:xfrm>
            <a:off x="7797802" y="2569628"/>
            <a:ext cx="0" cy="3492505"/>
          </a:xfrm>
          <a:prstGeom prst="straightConnector1">
            <a:avLst/>
          </a:prstGeom>
          <a:noFill/>
          <a:ln w="12701" cap="rnd">
            <a:solidFill>
              <a:srgbClr val="B31166">
                <a:alpha val="40000"/>
              </a:srgbClr>
            </a:solidFill>
            <a:prstDash val="solid"/>
          </a:ln>
        </p:spPr>
      </p:cxnSp>
      <p:sp>
        <p:nvSpPr>
          <p:cNvPr id="14" name="Date Placeholder 6">
            <a:extLst>
              <a:ext uri="{FF2B5EF4-FFF2-40B4-BE49-F238E27FC236}">
                <a16:creationId xmlns:a16="http://schemas.microsoft.com/office/drawing/2014/main" id="{409BBC1B-9BC5-BFDF-4C7D-9CC7F064D869}"/>
              </a:ext>
            </a:extLst>
          </p:cNvPr>
          <p:cNvSpPr txBox="1">
            <a:spLocks noGrp="1"/>
          </p:cNvSpPr>
          <p:nvPr>
            <p:ph type="dt" sz="half" idx="7"/>
          </p:nvPr>
        </p:nvSpPr>
        <p:spPr/>
        <p:txBody>
          <a:bodyPr/>
          <a:lstStyle>
            <a:lvl1pPr>
              <a:defRPr/>
            </a:lvl1pPr>
          </a:lstStyle>
          <a:p>
            <a:pPr lvl="0"/>
            <a:fld id="{19556B25-D9F7-474C-9CDF-9B767996C653}" type="datetime1">
              <a:rPr lang="en-GB"/>
              <a:pPr lvl="0"/>
              <a:t>22/05/2023</a:t>
            </a:fld>
            <a:endParaRPr lang="en-GB"/>
          </a:p>
        </p:txBody>
      </p:sp>
      <p:sp>
        <p:nvSpPr>
          <p:cNvPr id="15" name="Footer Placeholder 7">
            <a:extLst>
              <a:ext uri="{FF2B5EF4-FFF2-40B4-BE49-F238E27FC236}">
                <a16:creationId xmlns:a16="http://schemas.microsoft.com/office/drawing/2014/main" id="{9359946D-5682-325C-F334-E99FFC2CC0E6}"/>
              </a:ext>
            </a:extLst>
          </p:cNvPr>
          <p:cNvSpPr txBox="1">
            <a:spLocks noGrp="1"/>
          </p:cNvSpPr>
          <p:nvPr>
            <p:ph type="ftr" sz="quarter" idx="9"/>
          </p:nvPr>
        </p:nvSpPr>
        <p:spPr>
          <a:xfrm>
            <a:off x="561112" y="6391838"/>
            <a:ext cx="3644286" cy="304796"/>
          </a:xfrm>
        </p:spPr>
        <p:txBody>
          <a:bodyPr/>
          <a:lstStyle>
            <a:lvl1pPr>
              <a:defRPr/>
            </a:lvl1pPr>
          </a:lstStyle>
          <a:p>
            <a:pPr lvl="0"/>
            <a:endParaRPr lang="en-GB"/>
          </a:p>
        </p:txBody>
      </p:sp>
      <p:sp>
        <p:nvSpPr>
          <p:cNvPr id="16" name="Slide Number Placeholder 8">
            <a:extLst>
              <a:ext uri="{FF2B5EF4-FFF2-40B4-BE49-F238E27FC236}">
                <a16:creationId xmlns:a16="http://schemas.microsoft.com/office/drawing/2014/main" id="{0C824587-2FDD-8F01-3C09-154698D96595}"/>
              </a:ext>
            </a:extLst>
          </p:cNvPr>
          <p:cNvSpPr txBox="1">
            <a:spLocks noGrp="1"/>
          </p:cNvSpPr>
          <p:nvPr>
            <p:ph type="sldNum" sz="quarter" idx="8"/>
          </p:nvPr>
        </p:nvSpPr>
        <p:spPr/>
        <p:txBody>
          <a:bodyPr/>
          <a:lstStyle>
            <a:lvl1pPr>
              <a:defRPr/>
            </a:lvl1pPr>
          </a:lstStyle>
          <a:p>
            <a:pPr lvl="0"/>
            <a:fld id="{62017769-13D8-4BA6-8FC1-92B0426227C6}" type="slidenum">
              <a:t>‹#›</a:t>
            </a:fld>
            <a:endParaRPr lang="en-GB"/>
          </a:p>
        </p:txBody>
      </p:sp>
    </p:spTree>
    <p:extLst>
      <p:ext uri="{BB962C8B-B14F-4D97-AF65-F5344CB8AC3E}">
        <p14:creationId xmlns:p14="http://schemas.microsoft.com/office/powerpoint/2010/main" val="391740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DFD7-A941-4636-7BDB-889605094F6B}"/>
              </a:ext>
            </a:extLst>
          </p:cNvPr>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D44ED72-9925-0CCC-8A54-7254005DBFB6}"/>
              </a:ext>
            </a:extLst>
          </p:cNvPr>
          <p:cNvSpPr txBox="1">
            <a:spLocks noGrp="1"/>
          </p:cNvSpPr>
          <p:nvPr>
            <p:ph type="body" orient="vert" idx="1"/>
          </p:nvPr>
        </p:nvSpPr>
        <p:spPr>
          <a:xfrm>
            <a:off x="1154951" y="2603497"/>
            <a:ext cx="8825660" cy="341629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D0948-E0A6-EB27-60B2-96BE0E0C95CB}"/>
              </a:ext>
            </a:extLst>
          </p:cNvPr>
          <p:cNvSpPr txBox="1">
            <a:spLocks noGrp="1"/>
          </p:cNvSpPr>
          <p:nvPr>
            <p:ph type="dt" sz="half" idx="7"/>
          </p:nvPr>
        </p:nvSpPr>
        <p:spPr>
          <a:xfrm>
            <a:off x="10695435" y="6391838"/>
            <a:ext cx="990596" cy="304796"/>
          </a:xfrm>
        </p:spPr>
        <p:txBody>
          <a:bodyPr/>
          <a:lstStyle>
            <a:lvl1pPr>
              <a:defRPr/>
            </a:lvl1pPr>
          </a:lstStyle>
          <a:p>
            <a:pPr lvl="0"/>
            <a:fld id="{BF5915EF-3CB6-4D21-9986-30CB099F9648}" type="datetime1">
              <a:rPr lang="en-GB"/>
              <a:pPr lvl="0"/>
              <a:t>22/05/2023</a:t>
            </a:fld>
            <a:endParaRPr lang="en-GB"/>
          </a:p>
        </p:txBody>
      </p:sp>
      <p:sp>
        <p:nvSpPr>
          <p:cNvPr id="5" name="Footer Placeholder 4">
            <a:extLst>
              <a:ext uri="{FF2B5EF4-FFF2-40B4-BE49-F238E27FC236}">
                <a16:creationId xmlns:a16="http://schemas.microsoft.com/office/drawing/2014/main" id="{AF72CA79-CDCA-8696-4CB5-DA9EE19ADF7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C91B933-D893-A3C6-719A-69B124399B2E}"/>
              </a:ext>
            </a:extLst>
          </p:cNvPr>
          <p:cNvSpPr txBox="1">
            <a:spLocks noGrp="1"/>
          </p:cNvSpPr>
          <p:nvPr>
            <p:ph type="sldNum" sz="quarter" idx="8"/>
          </p:nvPr>
        </p:nvSpPr>
        <p:spPr/>
        <p:txBody>
          <a:bodyPr/>
          <a:lstStyle>
            <a:lvl1pPr>
              <a:defRPr/>
            </a:lvl1pPr>
          </a:lstStyle>
          <a:p>
            <a:pPr lvl="0"/>
            <a:fld id="{1A7A3073-E7AB-43BA-806E-FDCD2E674EBD}" type="slidenum">
              <a:t>‹#›</a:t>
            </a:fld>
            <a:endParaRPr lang="en-GB"/>
          </a:p>
        </p:txBody>
      </p:sp>
    </p:spTree>
    <p:extLst>
      <p:ext uri="{BB962C8B-B14F-4D97-AF65-F5344CB8AC3E}">
        <p14:creationId xmlns:p14="http://schemas.microsoft.com/office/powerpoint/2010/main" val="90249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9A1F792D-1EE5-60C5-F6E7-16C2CB14195D}"/>
              </a:ext>
            </a:extLst>
          </p:cNvPr>
          <p:cNvGrpSpPr/>
          <p:nvPr/>
        </p:nvGrpSpPr>
        <p:grpSpPr>
          <a:xfrm>
            <a:off x="0" y="0"/>
            <a:ext cx="12191996" cy="6858000"/>
            <a:chOff x="0" y="0"/>
            <a:chExt cx="12191996" cy="6858000"/>
          </a:xfrm>
        </p:grpSpPr>
        <p:sp>
          <p:nvSpPr>
            <p:cNvPr id="3" name="Rectangle 11">
              <a:extLst>
                <a:ext uri="{FF2B5EF4-FFF2-40B4-BE49-F238E27FC236}">
                  <a16:creationId xmlns:a16="http://schemas.microsoft.com/office/drawing/2014/main" id="{8371EF4A-B376-9EC0-9DD6-F50A55AB6935}"/>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4">
              <a:extLst>
                <a:ext uri="{FF2B5EF4-FFF2-40B4-BE49-F238E27FC236}">
                  <a16:creationId xmlns:a16="http://schemas.microsoft.com/office/drawing/2014/main" id="{85E639E2-53D3-2A68-D98B-DEB403686B00}"/>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5">
              <a:extLst>
                <a:ext uri="{FF2B5EF4-FFF2-40B4-BE49-F238E27FC236}">
                  <a16:creationId xmlns:a16="http://schemas.microsoft.com/office/drawing/2014/main" id="{66C2FBE9-F88D-0631-6BD2-E908869FF44F}"/>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7">
              <a:extLst>
                <a:ext uri="{FF2B5EF4-FFF2-40B4-BE49-F238E27FC236}">
                  <a16:creationId xmlns:a16="http://schemas.microsoft.com/office/drawing/2014/main" id="{D938A205-54B8-F6E9-5F55-41C08E42ADA9}"/>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8">
              <a:extLst>
                <a:ext uri="{FF2B5EF4-FFF2-40B4-BE49-F238E27FC236}">
                  <a16:creationId xmlns:a16="http://schemas.microsoft.com/office/drawing/2014/main" id="{2A8F8A53-3F27-3A96-02D7-DB6CA52862A3}"/>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9">
              <a:extLst>
                <a:ext uri="{FF2B5EF4-FFF2-40B4-BE49-F238E27FC236}">
                  <a16:creationId xmlns:a16="http://schemas.microsoft.com/office/drawing/2014/main" id="{2F85E110-D8D3-268C-59C5-AC2947B8BB95}"/>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6">
              <a:extLst>
                <a:ext uri="{FF2B5EF4-FFF2-40B4-BE49-F238E27FC236}">
                  <a16:creationId xmlns:a16="http://schemas.microsoft.com/office/drawing/2014/main" id="{9EA37C3C-F060-90B9-CD8D-3B316BD29451}"/>
                </a:ext>
              </a:extLst>
            </p:cNvPr>
            <p:cNvSpPr/>
            <p:nvPr/>
          </p:nvSpPr>
          <p:spPr>
            <a:xfrm>
              <a:off x="414863" y="402162"/>
              <a:ext cx="6510866"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897D6B65-D2AF-70D9-0BF7-35A14E9EA38A}"/>
                </a:ext>
              </a:extLst>
            </p:cNvPr>
            <p:cNvSpPr/>
            <p:nvPr/>
          </p:nvSpPr>
          <p:spPr>
            <a:xfrm rot="5101754">
              <a:off x="6294738" y="4577734"/>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76D3691F-ACAA-7BAD-852A-BC5B1318181E}"/>
                </a:ext>
              </a:extLst>
            </p:cNvPr>
            <p:cNvSpPr/>
            <p:nvPr/>
          </p:nvSpPr>
          <p:spPr>
            <a:xfrm rot="5400013">
              <a:off x="4449237" y="2801718"/>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501EEEAA-1C4B-93A8-FA58-63F8DDBF02F5}"/>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Vertical Title 1">
            <a:extLst>
              <a:ext uri="{FF2B5EF4-FFF2-40B4-BE49-F238E27FC236}">
                <a16:creationId xmlns:a16="http://schemas.microsoft.com/office/drawing/2014/main" id="{99145E04-0FE7-E498-1DF8-DD4F43843A26}"/>
              </a:ext>
            </a:extLst>
          </p:cNvPr>
          <p:cNvSpPr txBox="1">
            <a:spLocks noGrp="1"/>
          </p:cNvSpPr>
          <p:nvPr>
            <p:ph type="title" orient="vert"/>
          </p:nvPr>
        </p:nvSpPr>
        <p:spPr>
          <a:xfrm>
            <a:off x="8585237" y="1278468"/>
            <a:ext cx="1409968" cy="4748588"/>
          </a:xfrm>
        </p:spPr>
        <p:txBody>
          <a:bodyPr vert="eaVert" anchor="b"/>
          <a:lstStyle>
            <a:lvl1pPr>
              <a:defRPr/>
            </a:lvl1pPr>
          </a:lstStyle>
          <a:p>
            <a:pPr lvl="0"/>
            <a:r>
              <a:rPr lang="en-US"/>
              <a:t>Click to edit Master title style</a:t>
            </a:r>
          </a:p>
        </p:txBody>
      </p:sp>
      <p:sp>
        <p:nvSpPr>
          <p:cNvPr id="14" name="Vertical Text Placeholder 2">
            <a:extLst>
              <a:ext uri="{FF2B5EF4-FFF2-40B4-BE49-F238E27FC236}">
                <a16:creationId xmlns:a16="http://schemas.microsoft.com/office/drawing/2014/main" id="{7C7D99E9-EC50-DC93-7839-25899554BA06}"/>
              </a:ext>
            </a:extLst>
          </p:cNvPr>
          <p:cNvSpPr txBox="1">
            <a:spLocks noGrp="1"/>
          </p:cNvSpPr>
          <p:nvPr>
            <p:ph type="body" orient="vert" idx="1"/>
          </p:nvPr>
        </p:nvSpPr>
        <p:spPr>
          <a:xfrm>
            <a:off x="1154951" y="1278468"/>
            <a:ext cx="6256023" cy="474858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E4F1EE77-1480-ABA8-9C40-6EC1A82016B9}"/>
              </a:ext>
            </a:extLst>
          </p:cNvPr>
          <p:cNvSpPr txBox="1">
            <a:spLocks noGrp="1"/>
          </p:cNvSpPr>
          <p:nvPr>
            <p:ph type="dt" sz="half" idx="7"/>
          </p:nvPr>
        </p:nvSpPr>
        <p:spPr>
          <a:xfrm>
            <a:off x="10653107" y="6391838"/>
            <a:ext cx="992133" cy="304796"/>
          </a:xfrm>
        </p:spPr>
        <p:txBody>
          <a:bodyPr/>
          <a:lstStyle>
            <a:lvl1pPr>
              <a:defRPr/>
            </a:lvl1pPr>
          </a:lstStyle>
          <a:p>
            <a:pPr lvl="0"/>
            <a:fld id="{317ECD4F-A2F7-488B-9AA0-7E1423BF12E5}" type="datetime1">
              <a:rPr lang="en-GB"/>
              <a:pPr lvl="0"/>
              <a:t>22/05/2023</a:t>
            </a:fld>
            <a:endParaRPr lang="en-GB"/>
          </a:p>
        </p:txBody>
      </p:sp>
      <p:sp>
        <p:nvSpPr>
          <p:cNvPr id="16" name="Footer Placeholder 4">
            <a:extLst>
              <a:ext uri="{FF2B5EF4-FFF2-40B4-BE49-F238E27FC236}">
                <a16:creationId xmlns:a16="http://schemas.microsoft.com/office/drawing/2014/main" id="{76BD8772-A315-FAF6-EBBF-E476162877AE}"/>
              </a:ext>
            </a:extLst>
          </p:cNvPr>
          <p:cNvSpPr txBox="1">
            <a:spLocks noGrp="1"/>
          </p:cNvSpPr>
          <p:nvPr>
            <p:ph type="ftr" sz="quarter" idx="9"/>
          </p:nvPr>
        </p:nvSpPr>
        <p:spPr/>
        <p:txBody>
          <a:bodyPr/>
          <a:lstStyle>
            <a:lvl1pPr>
              <a:defRPr/>
            </a:lvl1pPr>
          </a:lstStyle>
          <a:p>
            <a:pPr lvl="0"/>
            <a:endParaRPr lang="en-GB"/>
          </a:p>
        </p:txBody>
      </p:sp>
      <p:sp>
        <p:nvSpPr>
          <p:cNvPr id="17" name="Rectangle 13">
            <a:extLst>
              <a:ext uri="{FF2B5EF4-FFF2-40B4-BE49-F238E27FC236}">
                <a16:creationId xmlns:a16="http://schemas.microsoft.com/office/drawing/2014/main" id="{33AB3672-F541-CF7C-5C4D-C30CAE23006B}"/>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8" name="Slide Number Placeholder 5">
            <a:extLst>
              <a:ext uri="{FF2B5EF4-FFF2-40B4-BE49-F238E27FC236}">
                <a16:creationId xmlns:a16="http://schemas.microsoft.com/office/drawing/2014/main" id="{E3A949F3-8484-A873-538C-C1FADDDCDB3B}"/>
              </a:ext>
            </a:extLst>
          </p:cNvPr>
          <p:cNvSpPr txBox="1">
            <a:spLocks noGrp="1"/>
          </p:cNvSpPr>
          <p:nvPr>
            <p:ph type="sldNum" sz="quarter" idx="8"/>
          </p:nvPr>
        </p:nvSpPr>
        <p:spPr/>
        <p:txBody>
          <a:bodyPr/>
          <a:lstStyle>
            <a:lvl1pPr>
              <a:defRPr/>
            </a:lvl1pPr>
          </a:lstStyle>
          <a:p>
            <a:pPr lvl="0"/>
            <a:fld id="{AFE17E90-1C5B-48FB-B2EB-AB7F830456F9}" type="slidenum">
              <a:t>‹#›</a:t>
            </a:fld>
            <a:endParaRPr lang="en-GB"/>
          </a:p>
        </p:txBody>
      </p:sp>
    </p:spTree>
    <p:extLst>
      <p:ext uri="{BB962C8B-B14F-4D97-AF65-F5344CB8AC3E}">
        <p14:creationId xmlns:p14="http://schemas.microsoft.com/office/powerpoint/2010/main" val="287939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B3CE-79B1-4B11-F45F-879CA0BEEA9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95D9BBD-569B-7C19-D4AC-31CE454C4497}"/>
              </a:ext>
            </a:extLst>
          </p:cNvPr>
          <p:cNvSpPr txBox="1">
            <a:spLocks noGrp="1"/>
          </p:cNvSpPr>
          <p:nvPr>
            <p:ph idx="1"/>
          </p:nvPr>
        </p:nvSpPr>
        <p:spPr>
          <a:xfrm>
            <a:off x="1154951" y="2603497"/>
            <a:ext cx="8825660" cy="34162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57661-2DFB-B656-6E3D-FD317EC686D8}"/>
              </a:ext>
            </a:extLst>
          </p:cNvPr>
          <p:cNvSpPr txBox="1">
            <a:spLocks noGrp="1"/>
          </p:cNvSpPr>
          <p:nvPr>
            <p:ph type="dt" sz="half" idx="7"/>
          </p:nvPr>
        </p:nvSpPr>
        <p:spPr/>
        <p:txBody>
          <a:bodyPr/>
          <a:lstStyle>
            <a:lvl1pPr>
              <a:defRPr/>
            </a:lvl1pPr>
          </a:lstStyle>
          <a:p>
            <a:pPr lvl="0"/>
            <a:fld id="{2E4606F8-69CC-4562-A707-A2F9185F2729}" type="datetime1">
              <a:rPr lang="en-GB"/>
              <a:pPr lvl="0"/>
              <a:t>22/05/2023</a:t>
            </a:fld>
            <a:endParaRPr lang="en-GB"/>
          </a:p>
        </p:txBody>
      </p:sp>
      <p:sp>
        <p:nvSpPr>
          <p:cNvPr id="5" name="Footer Placeholder 4">
            <a:extLst>
              <a:ext uri="{FF2B5EF4-FFF2-40B4-BE49-F238E27FC236}">
                <a16:creationId xmlns:a16="http://schemas.microsoft.com/office/drawing/2014/main" id="{BD07C623-B684-9529-A447-2A3487B6BEC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92773C9-8AB3-63D2-F841-AAFE32A824ED}"/>
              </a:ext>
            </a:extLst>
          </p:cNvPr>
          <p:cNvSpPr txBox="1">
            <a:spLocks noGrp="1"/>
          </p:cNvSpPr>
          <p:nvPr>
            <p:ph type="sldNum" sz="quarter" idx="8"/>
          </p:nvPr>
        </p:nvSpPr>
        <p:spPr/>
        <p:txBody>
          <a:bodyPr/>
          <a:lstStyle>
            <a:lvl1pPr>
              <a:defRPr/>
            </a:lvl1pPr>
          </a:lstStyle>
          <a:p>
            <a:pPr lvl="0"/>
            <a:fld id="{4CD64658-F4D4-40A8-B61C-03193CB1E8A4}" type="slidenum">
              <a:t>‹#›</a:t>
            </a:fld>
            <a:endParaRPr lang="en-GB"/>
          </a:p>
        </p:txBody>
      </p:sp>
    </p:spTree>
    <p:extLst>
      <p:ext uri="{BB962C8B-B14F-4D97-AF65-F5344CB8AC3E}">
        <p14:creationId xmlns:p14="http://schemas.microsoft.com/office/powerpoint/2010/main" val="366208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AF978825-5BD7-3D35-940B-595F6E1351D3}"/>
              </a:ext>
            </a:extLst>
          </p:cNvPr>
          <p:cNvGrpSpPr/>
          <p:nvPr/>
        </p:nvGrpSpPr>
        <p:grpSpPr>
          <a:xfrm>
            <a:off x="0" y="0"/>
            <a:ext cx="12191996" cy="6858000"/>
            <a:chOff x="0" y="0"/>
            <a:chExt cx="12191996" cy="6858000"/>
          </a:xfrm>
        </p:grpSpPr>
        <p:sp>
          <p:nvSpPr>
            <p:cNvPr id="3" name="Rectangle 13">
              <a:extLst>
                <a:ext uri="{FF2B5EF4-FFF2-40B4-BE49-F238E27FC236}">
                  <a16:creationId xmlns:a16="http://schemas.microsoft.com/office/drawing/2014/main" id="{957D60E9-CE99-F226-C15D-E6F00D859921}"/>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3065A7B6-2510-459B-C218-306A50767F1C}"/>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7">
              <a:extLst>
                <a:ext uri="{FF2B5EF4-FFF2-40B4-BE49-F238E27FC236}">
                  <a16:creationId xmlns:a16="http://schemas.microsoft.com/office/drawing/2014/main" id="{7ADCD985-A4A7-6074-F710-293F96DC4D53}"/>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8">
              <a:extLst>
                <a:ext uri="{FF2B5EF4-FFF2-40B4-BE49-F238E27FC236}">
                  <a16:creationId xmlns:a16="http://schemas.microsoft.com/office/drawing/2014/main" id="{30FE2CDC-4B7E-FE48-2E39-7FDE0B760D24}"/>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9">
              <a:extLst>
                <a:ext uri="{FF2B5EF4-FFF2-40B4-BE49-F238E27FC236}">
                  <a16:creationId xmlns:a16="http://schemas.microsoft.com/office/drawing/2014/main" id="{2EC9AFBB-1A41-3072-6128-A2C671FE8D24}"/>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0">
              <a:extLst>
                <a:ext uri="{FF2B5EF4-FFF2-40B4-BE49-F238E27FC236}">
                  <a16:creationId xmlns:a16="http://schemas.microsoft.com/office/drawing/2014/main" id="{32BD49D2-CDD8-10A3-B3C7-75B43E56EE82}"/>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9">
              <a:extLst>
                <a:ext uri="{FF2B5EF4-FFF2-40B4-BE49-F238E27FC236}">
                  <a16:creationId xmlns:a16="http://schemas.microsoft.com/office/drawing/2014/main" id="{7F27E4A8-0B50-C8DA-9B2F-873142B92309}"/>
                </a:ext>
              </a:extLst>
            </p:cNvPr>
            <p:cNvSpPr/>
            <p:nvPr/>
          </p:nvSpPr>
          <p:spPr>
            <a:xfrm>
              <a:off x="7289797" y="402162"/>
              <a:ext cx="4478868"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E11532C5-D425-04C4-E430-9EC500A8D048}"/>
                </a:ext>
              </a:extLst>
            </p:cNvPr>
            <p:cNvSpPr/>
            <p:nvPr/>
          </p:nvSpPr>
          <p:spPr>
            <a:xfrm rot="16200004">
              <a:off x="3787248"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5FDF79B4-29ED-59BC-2D74-4A4E358D0001}"/>
                </a:ext>
              </a:extLst>
            </p:cNvPr>
            <p:cNvSpPr/>
            <p:nvPr/>
          </p:nvSpPr>
          <p:spPr>
            <a:xfrm rot="15922474">
              <a:off x="4698351"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9B0EF2F1-366F-C34F-BE90-53B125F1606E}"/>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Title 1">
            <a:extLst>
              <a:ext uri="{FF2B5EF4-FFF2-40B4-BE49-F238E27FC236}">
                <a16:creationId xmlns:a16="http://schemas.microsoft.com/office/drawing/2014/main" id="{17F2381B-821A-B243-7263-A4513DDE9BDA}"/>
              </a:ext>
            </a:extLst>
          </p:cNvPr>
          <p:cNvSpPr txBox="1">
            <a:spLocks noGrp="1"/>
          </p:cNvSpPr>
          <p:nvPr>
            <p:ph type="title"/>
          </p:nvPr>
        </p:nvSpPr>
        <p:spPr>
          <a:xfrm>
            <a:off x="1154951" y="2677646"/>
            <a:ext cx="4351026" cy="2283823"/>
          </a:xfrm>
        </p:spPr>
        <p:txBody>
          <a:bodyPr/>
          <a:lstStyle>
            <a:lvl1pPr>
              <a:defRPr sz="4000"/>
            </a:lvl1pPr>
          </a:lstStyle>
          <a:p>
            <a:pPr lvl="0"/>
            <a:r>
              <a:rPr lang="en-US"/>
              <a:t>Click to edit Master title style</a:t>
            </a:r>
          </a:p>
        </p:txBody>
      </p:sp>
      <p:sp>
        <p:nvSpPr>
          <p:cNvPr id="14" name="Text Placeholder 2">
            <a:extLst>
              <a:ext uri="{FF2B5EF4-FFF2-40B4-BE49-F238E27FC236}">
                <a16:creationId xmlns:a16="http://schemas.microsoft.com/office/drawing/2014/main" id="{B62BAF8E-1307-42FB-84F6-FB9027D97D65}"/>
              </a:ext>
            </a:extLst>
          </p:cNvPr>
          <p:cNvSpPr txBox="1">
            <a:spLocks noGrp="1"/>
          </p:cNvSpPr>
          <p:nvPr>
            <p:ph type="body" idx="1"/>
          </p:nvPr>
        </p:nvSpPr>
        <p:spPr>
          <a:xfrm>
            <a:off x="6895563" y="2677646"/>
            <a:ext cx="3757543" cy="2283823"/>
          </a:xfrm>
        </p:spPr>
        <p:txBody>
          <a:bodyPr anchor="ctr"/>
          <a:lstStyle>
            <a:lvl1pPr marL="0" indent="0">
              <a:buNone/>
              <a:defRPr sz="2000" cap="all">
                <a:solidFill>
                  <a:srgbClr val="EF53A5"/>
                </a:solidFill>
              </a:defRPr>
            </a:lvl1pPr>
          </a:lstStyle>
          <a:p>
            <a:pPr lvl="0"/>
            <a:r>
              <a:rPr lang="en-US"/>
              <a:t>Click to edit Master text styles</a:t>
            </a:r>
          </a:p>
        </p:txBody>
      </p:sp>
      <p:sp>
        <p:nvSpPr>
          <p:cNvPr id="15" name="Date Placeholder 3">
            <a:extLst>
              <a:ext uri="{FF2B5EF4-FFF2-40B4-BE49-F238E27FC236}">
                <a16:creationId xmlns:a16="http://schemas.microsoft.com/office/drawing/2014/main" id="{6D3A30EC-37F7-1F91-7FAA-18C5396AAD69}"/>
              </a:ext>
            </a:extLst>
          </p:cNvPr>
          <p:cNvSpPr txBox="1">
            <a:spLocks noGrp="1"/>
          </p:cNvSpPr>
          <p:nvPr>
            <p:ph type="dt" sz="half" idx="7"/>
          </p:nvPr>
        </p:nvSpPr>
        <p:spPr/>
        <p:txBody>
          <a:bodyPr/>
          <a:lstStyle>
            <a:lvl1pPr>
              <a:defRPr/>
            </a:lvl1pPr>
          </a:lstStyle>
          <a:p>
            <a:pPr lvl="0"/>
            <a:fld id="{C55E0BB1-B369-4E91-B283-5FC6EC3F89F7}" type="datetime1">
              <a:rPr lang="en-GB"/>
              <a:pPr lvl="0"/>
              <a:t>22/05/2023</a:t>
            </a:fld>
            <a:endParaRPr lang="en-GB"/>
          </a:p>
        </p:txBody>
      </p:sp>
      <p:sp>
        <p:nvSpPr>
          <p:cNvPr id="16" name="Footer Placeholder 4">
            <a:extLst>
              <a:ext uri="{FF2B5EF4-FFF2-40B4-BE49-F238E27FC236}">
                <a16:creationId xmlns:a16="http://schemas.microsoft.com/office/drawing/2014/main" id="{D9E7206E-AB2E-1301-E6CF-2B4405617E6A}"/>
              </a:ext>
            </a:extLst>
          </p:cNvPr>
          <p:cNvSpPr txBox="1">
            <a:spLocks noGrp="1"/>
          </p:cNvSpPr>
          <p:nvPr>
            <p:ph type="ftr" sz="quarter" idx="9"/>
          </p:nvPr>
        </p:nvSpPr>
        <p:spPr/>
        <p:txBody>
          <a:bodyPr/>
          <a:lstStyle>
            <a:lvl1pPr>
              <a:defRPr/>
            </a:lvl1pPr>
          </a:lstStyle>
          <a:p>
            <a:pPr lvl="0"/>
            <a:endParaRPr lang="en-GB"/>
          </a:p>
        </p:txBody>
      </p:sp>
      <p:sp>
        <p:nvSpPr>
          <p:cNvPr id="17" name="Rectangle 15">
            <a:extLst>
              <a:ext uri="{FF2B5EF4-FFF2-40B4-BE49-F238E27FC236}">
                <a16:creationId xmlns:a16="http://schemas.microsoft.com/office/drawing/2014/main" id="{76B10866-AAD6-0A85-EC6D-01799C891359}"/>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8" name="Slide Number Placeholder 5">
            <a:extLst>
              <a:ext uri="{FF2B5EF4-FFF2-40B4-BE49-F238E27FC236}">
                <a16:creationId xmlns:a16="http://schemas.microsoft.com/office/drawing/2014/main" id="{0CC1A395-A52D-4009-1C62-6D0584DCC7C1}"/>
              </a:ext>
            </a:extLst>
          </p:cNvPr>
          <p:cNvSpPr txBox="1">
            <a:spLocks noGrp="1"/>
          </p:cNvSpPr>
          <p:nvPr>
            <p:ph type="sldNum" sz="quarter" idx="8"/>
          </p:nvPr>
        </p:nvSpPr>
        <p:spPr/>
        <p:txBody>
          <a:bodyPr/>
          <a:lstStyle>
            <a:lvl1pPr>
              <a:defRPr/>
            </a:lvl1pPr>
          </a:lstStyle>
          <a:p>
            <a:pPr lvl="0"/>
            <a:fld id="{BA932DF5-2CC3-4CEB-A2B9-E5A54EBE8A56}" type="slidenum">
              <a:t>‹#›</a:t>
            </a:fld>
            <a:endParaRPr lang="en-GB"/>
          </a:p>
        </p:txBody>
      </p:sp>
    </p:spTree>
    <p:extLst>
      <p:ext uri="{BB962C8B-B14F-4D97-AF65-F5344CB8AC3E}">
        <p14:creationId xmlns:p14="http://schemas.microsoft.com/office/powerpoint/2010/main" val="60186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421F-907A-E88D-6168-48763F340FF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00AA75A-E013-483B-75C9-B387A45EC9B1}"/>
              </a:ext>
            </a:extLst>
          </p:cNvPr>
          <p:cNvSpPr txBox="1">
            <a:spLocks noGrp="1"/>
          </p:cNvSpPr>
          <p:nvPr>
            <p:ph idx="1"/>
          </p:nvPr>
        </p:nvSpPr>
        <p:spPr>
          <a:xfrm>
            <a:off x="1154951" y="2603497"/>
            <a:ext cx="4825160" cy="34162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018222-E861-8412-8265-9CAB6B03C32D}"/>
              </a:ext>
            </a:extLst>
          </p:cNvPr>
          <p:cNvSpPr txBox="1">
            <a:spLocks noGrp="1"/>
          </p:cNvSpPr>
          <p:nvPr>
            <p:ph idx="2"/>
          </p:nvPr>
        </p:nvSpPr>
        <p:spPr>
          <a:xfrm>
            <a:off x="6208711" y="2603497"/>
            <a:ext cx="4825160" cy="341629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EA3E84-D74D-BFA1-57D8-8D79D34C16F3}"/>
              </a:ext>
            </a:extLst>
          </p:cNvPr>
          <p:cNvSpPr txBox="1">
            <a:spLocks noGrp="1"/>
          </p:cNvSpPr>
          <p:nvPr>
            <p:ph type="dt" sz="half" idx="7"/>
          </p:nvPr>
        </p:nvSpPr>
        <p:spPr/>
        <p:txBody>
          <a:bodyPr/>
          <a:lstStyle>
            <a:lvl1pPr>
              <a:defRPr/>
            </a:lvl1pPr>
          </a:lstStyle>
          <a:p>
            <a:pPr lvl="0"/>
            <a:fld id="{98681A01-65B1-4DCE-9933-6F3997DE203F}" type="datetime1">
              <a:rPr lang="en-GB"/>
              <a:pPr lvl="0"/>
              <a:t>22/05/2023</a:t>
            </a:fld>
            <a:endParaRPr lang="en-GB"/>
          </a:p>
        </p:txBody>
      </p:sp>
      <p:sp>
        <p:nvSpPr>
          <p:cNvPr id="6" name="Footer Placeholder 5">
            <a:extLst>
              <a:ext uri="{FF2B5EF4-FFF2-40B4-BE49-F238E27FC236}">
                <a16:creationId xmlns:a16="http://schemas.microsoft.com/office/drawing/2014/main" id="{0E7A5C84-02E0-C47A-A086-97779B8B7EB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EF3B26E-A163-FA41-8870-D47D0733A67E}"/>
              </a:ext>
            </a:extLst>
          </p:cNvPr>
          <p:cNvSpPr txBox="1">
            <a:spLocks noGrp="1"/>
          </p:cNvSpPr>
          <p:nvPr>
            <p:ph type="sldNum" sz="quarter" idx="8"/>
          </p:nvPr>
        </p:nvSpPr>
        <p:spPr/>
        <p:txBody>
          <a:bodyPr/>
          <a:lstStyle>
            <a:lvl1pPr>
              <a:defRPr/>
            </a:lvl1pPr>
          </a:lstStyle>
          <a:p>
            <a:pPr lvl="0"/>
            <a:fld id="{6E567AF3-6F0A-4DED-87A4-48D3627F9E2B}" type="slidenum">
              <a:t>‹#›</a:t>
            </a:fld>
            <a:endParaRPr lang="en-GB"/>
          </a:p>
        </p:txBody>
      </p:sp>
    </p:spTree>
    <p:extLst>
      <p:ext uri="{BB962C8B-B14F-4D97-AF65-F5344CB8AC3E}">
        <p14:creationId xmlns:p14="http://schemas.microsoft.com/office/powerpoint/2010/main" val="203591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2ED9-67F0-CEF3-77BC-D803EB86B316}"/>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6C39DF4-E8F3-130B-263A-BCA0B39C3072}"/>
              </a:ext>
            </a:extLst>
          </p:cNvPr>
          <p:cNvSpPr txBox="1">
            <a:spLocks noGrp="1"/>
          </p:cNvSpPr>
          <p:nvPr>
            <p:ph type="body" idx="1"/>
          </p:nvPr>
        </p:nvSpPr>
        <p:spPr>
          <a:xfrm>
            <a:off x="1154951" y="2603497"/>
            <a:ext cx="4825160" cy="576264"/>
          </a:xfrm>
        </p:spPr>
        <p:txBody>
          <a:bodyPr anchor="b">
            <a:noAutofit/>
          </a:bodyPr>
          <a:lstStyle>
            <a:lvl1pPr marL="0" indent="0">
              <a:buNone/>
              <a:defRPr sz="2400">
                <a:solidFill>
                  <a:srgbClr val="B31166"/>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9189372-DEDB-F8EE-9E47-EEEA745669D0}"/>
              </a:ext>
            </a:extLst>
          </p:cNvPr>
          <p:cNvSpPr txBox="1">
            <a:spLocks noGrp="1"/>
          </p:cNvSpPr>
          <p:nvPr>
            <p:ph idx="2"/>
          </p:nvPr>
        </p:nvSpPr>
        <p:spPr>
          <a:xfrm>
            <a:off x="1154951" y="3179761"/>
            <a:ext cx="4825160" cy="28400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2E671-E8FD-B355-C687-D0794BB2AAE2}"/>
              </a:ext>
            </a:extLst>
          </p:cNvPr>
          <p:cNvSpPr txBox="1">
            <a:spLocks noGrp="1"/>
          </p:cNvSpPr>
          <p:nvPr>
            <p:ph type="body" idx="3"/>
          </p:nvPr>
        </p:nvSpPr>
        <p:spPr>
          <a:xfrm>
            <a:off x="6208711" y="2603497"/>
            <a:ext cx="4825160" cy="576264"/>
          </a:xfrm>
        </p:spPr>
        <p:txBody>
          <a:bodyPr anchor="b">
            <a:noAutofit/>
          </a:bodyPr>
          <a:lstStyle>
            <a:lvl1pPr marL="0" indent="0">
              <a:buNone/>
              <a:defRPr sz="2400">
                <a:solidFill>
                  <a:srgbClr val="B31166"/>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7172712B-C214-F2BF-8234-67F5FBABA337}"/>
              </a:ext>
            </a:extLst>
          </p:cNvPr>
          <p:cNvSpPr txBox="1">
            <a:spLocks noGrp="1"/>
          </p:cNvSpPr>
          <p:nvPr>
            <p:ph idx="4"/>
          </p:nvPr>
        </p:nvSpPr>
        <p:spPr>
          <a:xfrm>
            <a:off x="6208711" y="3179761"/>
            <a:ext cx="4825160" cy="284003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43DC1B-D707-8F2D-D477-CA5D04E9356D}"/>
              </a:ext>
            </a:extLst>
          </p:cNvPr>
          <p:cNvSpPr txBox="1">
            <a:spLocks noGrp="1"/>
          </p:cNvSpPr>
          <p:nvPr>
            <p:ph type="dt" sz="half" idx="7"/>
          </p:nvPr>
        </p:nvSpPr>
        <p:spPr/>
        <p:txBody>
          <a:bodyPr/>
          <a:lstStyle>
            <a:lvl1pPr>
              <a:defRPr/>
            </a:lvl1pPr>
          </a:lstStyle>
          <a:p>
            <a:pPr lvl="0"/>
            <a:fld id="{705E2726-12EA-4A02-B723-A41DAFFB0B4D}" type="datetime1">
              <a:rPr lang="en-GB"/>
              <a:pPr lvl="0"/>
              <a:t>22/05/2023</a:t>
            </a:fld>
            <a:endParaRPr lang="en-GB"/>
          </a:p>
        </p:txBody>
      </p:sp>
      <p:sp>
        <p:nvSpPr>
          <p:cNvPr id="8" name="Footer Placeholder 7">
            <a:extLst>
              <a:ext uri="{FF2B5EF4-FFF2-40B4-BE49-F238E27FC236}">
                <a16:creationId xmlns:a16="http://schemas.microsoft.com/office/drawing/2014/main" id="{98BFE911-E94B-37A7-4279-8FF3D28056AF}"/>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500BB0C3-A2CB-B445-3EF9-9630223264FE}"/>
              </a:ext>
            </a:extLst>
          </p:cNvPr>
          <p:cNvSpPr txBox="1">
            <a:spLocks noGrp="1"/>
          </p:cNvSpPr>
          <p:nvPr>
            <p:ph type="sldNum" sz="quarter" idx="8"/>
          </p:nvPr>
        </p:nvSpPr>
        <p:spPr/>
        <p:txBody>
          <a:bodyPr/>
          <a:lstStyle>
            <a:lvl1pPr>
              <a:defRPr/>
            </a:lvl1pPr>
          </a:lstStyle>
          <a:p>
            <a:pPr lvl="0"/>
            <a:fld id="{5ED5E555-2FE6-4CE5-A85E-4DAB7650DE19}" type="slidenum">
              <a:t>‹#›</a:t>
            </a:fld>
            <a:endParaRPr lang="en-GB"/>
          </a:p>
        </p:txBody>
      </p:sp>
    </p:spTree>
    <p:extLst>
      <p:ext uri="{BB962C8B-B14F-4D97-AF65-F5344CB8AC3E}">
        <p14:creationId xmlns:p14="http://schemas.microsoft.com/office/powerpoint/2010/main" val="259037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D4C1-B7C6-6216-B517-6D61C5E3F8E1}"/>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3E16FD63-4432-CFA7-6D58-6F7F865EDB86}"/>
              </a:ext>
            </a:extLst>
          </p:cNvPr>
          <p:cNvSpPr txBox="1">
            <a:spLocks noGrp="1"/>
          </p:cNvSpPr>
          <p:nvPr>
            <p:ph type="dt" sz="half" idx="7"/>
          </p:nvPr>
        </p:nvSpPr>
        <p:spPr/>
        <p:txBody>
          <a:bodyPr/>
          <a:lstStyle>
            <a:lvl1pPr>
              <a:defRPr/>
            </a:lvl1pPr>
          </a:lstStyle>
          <a:p>
            <a:pPr lvl="0"/>
            <a:fld id="{47C6B2D6-5604-499D-8068-BB7181B3AE12}" type="datetime1">
              <a:rPr lang="en-GB"/>
              <a:pPr lvl="0"/>
              <a:t>22/05/2023</a:t>
            </a:fld>
            <a:endParaRPr lang="en-GB"/>
          </a:p>
        </p:txBody>
      </p:sp>
      <p:sp>
        <p:nvSpPr>
          <p:cNvPr id="4" name="Footer Placeholder 3">
            <a:extLst>
              <a:ext uri="{FF2B5EF4-FFF2-40B4-BE49-F238E27FC236}">
                <a16:creationId xmlns:a16="http://schemas.microsoft.com/office/drawing/2014/main" id="{F0BBDFA9-8BB3-F51B-6578-71C3550A6859}"/>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2FB83800-D950-3992-12AD-8658B6DA9EF9}"/>
              </a:ext>
            </a:extLst>
          </p:cNvPr>
          <p:cNvSpPr txBox="1">
            <a:spLocks noGrp="1"/>
          </p:cNvSpPr>
          <p:nvPr>
            <p:ph type="sldNum" sz="quarter" idx="8"/>
          </p:nvPr>
        </p:nvSpPr>
        <p:spPr/>
        <p:txBody>
          <a:bodyPr/>
          <a:lstStyle>
            <a:lvl1pPr>
              <a:defRPr/>
            </a:lvl1pPr>
          </a:lstStyle>
          <a:p>
            <a:pPr lvl="0"/>
            <a:fld id="{4E188705-A181-424A-BE96-E8F6E7C59E70}" type="slidenum">
              <a:t>‹#›</a:t>
            </a:fld>
            <a:endParaRPr lang="en-GB"/>
          </a:p>
        </p:txBody>
      </p:sp>
    </p:spTree>
    <p:extLst>
      <p:ext uri="{BB962C8B-B14F-4D97-AF65-F5344CB8AC3E}">
        <p14:creationId xmlns:p14="http://schemas.microsoft.com/office/powerpoint/2010/main" val="262850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AE66EA-FD41-B87C-DA68-87D3D10CC2DC}"/>
              </a:ext>
            </a:extLst>
          </p:cNvPr>
          <p:cNvSpPr txBox="1">
            <a:spLocks noGrp="1"/>
          </p:cNvSpPr>
          <p:nvPr>
            <p:ph type="dt" sz="half" idx="7"/>
          </p:nvPr>
        </p:nvSpPr>
        <p:spPr/>
        <p:txBody>
          <a:bodyPr/>
          <a:lstStyle>
            <a:lvl1pPr>
              <a:defRPr/>
            </a:lvl1pPr>
          </a:lstStyle>
          <a:p>
            <a:pPr lvl="0"/>
            <a:fld id="{70D1D83A-01A9-49E7-808E-2F872F75924E}" type="datetime1">
              <a:rPr lang="en-GB"/>
              <a:pPr lvl="0"/>
              <a:t>22/05/2023</a:t>
            </a:fld>
            <a:endParaRPr lang="en-GB"/>
          </a:p>
        </p:txBody>
      </p:sp>
      <p:sp>
        <p:nvSpPr>
          <p:cNvPr id="3" name="Footer Placeholder 2">
            <a:extLst>
              <a:ext uri="{FF2B5EF4-FFF2-40B4-BE49-F238E27FC236}">
                <a16:creationId xmlns:a16="http://schemas.microsoft.com/office/drawing/2014/main" id="{3B9B3E95-C051-C330-1DAA-0B18BB5FF1F2}"/>
              </a:ext>
            </a:extLst>
          </p:cNvPr>
          <p:cNvSpPr txBox="1">
            <a:spLocks noGrp="1"/>
          </p:cNvSpPr>
          <p:nvPr>
            <p:ph type="ftr" sz="quarter" idx="9"/>
          </p:nvPr>
        </p:nvSpPr>
        <p:spPr/>
        <p:txBody>
          <a:bodyPr/>
          <a:lstStyle>
            <a:lvl1pPr>
              <a:defRPr/>
            </a:lvl1pPr>
          </a:lstStyle>
          <a:p>
            <a:pPr lvl="0"/>
            <a:endParaRPr lang="en-GB"/>
          </a:p>
        </p:txBody>
      </p:sp>
      <p:sp>
        <p:nvSpPr>
          <p:cNvPr id="4" name="Rectangle 6">
            <a:extLst>
              <a:ext uri="{FF2B5EF4-FFF2-40B4-BE49-F238E27FC236}">
                <a16:creationId xmlns:a16="http://schemas.microsoft.com/office/drawing/2014/main" id="{D338BE1E-29D0-9D32-63A2-3AB3AB06EA64}"/>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5" name="Slide Number Placeholder 3">
            <a:extLst>
              <a:ext uri="{FF2B5EF4-FFF2-40B4-BE49-F238E27FC236}">
                <a16:creationId xmlns:a16="http://schemas.microsoft.com/office/drawing/2014/main" id="{06F102E4-A634-B83F-4297-88645BFF01FD}"/>
              </a:ext>
            </a:extLst>
          </p:cNvPr>
          <p:cNvSpPr txBox="1">
            <a:spLocks noGrp="1"/>
          </p:cNvSpPr>
          <p:nvPr>
            <p:ph type="sldNum" sz="quarter" idx="8"/>
          </p:nvPr>
        </p:nvSpPr>
        <p:spPr/>
        <p:txBody>
          <a:bodyPr/>
          <a:lstStyle>
            <a:lvl1pPr>
              <a:defRPr/>
            </a:lvl1pPr>
          </a:lstStyle>
          <a:p>
            <a:pPr lvl="0"/>
            <a:fld id="{261F8ACE-D339-4357-8706-9EF01A3C93E3}" type="slidenum">
              <a:t>‹#›</a:t>
            </a:fld>
            <a:endParaRPr lang="en-GB"/>
          </a:p>
        </p:txBody>
      </p:sp>
    </p:spTree>
    <p:extLst>
      <p:ext uri="{BB962C8B-B14F-4D97-AF65-F5344CB8AC3E}">
        <p14:creationId xmlns:p14="http://schemas.microsoft.com/office/powerpoint/2010/main" val="121783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A7B73A89-C984-E651-6AB4-5B0305EB4F30}"/>
              </a:ext>
            </a:extLst>
          </p:cNvPr>
          <p:cNvGrpSpPr/>
          <p:nvPr/>
        </p:nvGrpSpPr>
        <p:grpSpPr>
          <a:xfrm>
            <a:off x="0" y="0"/>
            <a:ext cx="12191996" cy="6858000"/>
            <a:chOff x="0" y="0"/>
            <a:chExt cx="12191996" cy="6858000"/>
          </a:xfrm>
        </p:grpSpPr>
        <p:sp>
          <p:nvSpPr>
            <p:cNvPr id="3" name="Rectangle 13">
              <a:extLst>
                <a:ext uri="{FF2B5EF4-FFF2-40B4-BE49-F238E27FC236}">
                  <a16:creationId xmlns:a16="http://schemas.microsoft.com/office/drawing/2014/main" id="{48573BFB-258D-6F3B-B4F2-988D19EED41F}"/>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F75A5A06-EEEC-4E59-31DD-D3693D9849AC}"/>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8">
              <a:extLst>
                <a:ext uri="{FF2B5EF4-FFF2-40B4-BE49-F238E27FC236}">
                  <a16:creationId xmlns:a16="http://schemas.microsoft.com/office/drawing/2014/main" id="{9E1F91F3-985B-82D4-7CCA-54C4E6DAFE41}"/>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9">
              <a:extLst>
                <a:ext uri="{FF2B5EF4-FFF2-40B4-BE49-F238E27FC236}">
                  <a16:creationId xmlns:a16="http://schemas.microsoft.com/office/drawing/2014/main" id="{84EED23D-5B8E-85DD-3B53-699B1695BBA9}"/>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20">
              <a:extLst>
                <a:ext uri="{FF2B5EF4-FFF2-40B4-BE49-F238E27FC236}">
                  <a16:creationId xmlns:a16="http://schemas.microsoft.com/office/drawing/2014/main" id="{C31D58C1-F3FB-D16D-FF1E-F8B77F8A7C27}"/>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1">
              <a:extLst>
                <a:ext uri="{FF2B5EF4-FFF2-40B4-BE49-F238E27FC236}">
                  <a16:creationId xmlns:a16="http://schemas.microsoft.com/office/drawing/2014/main" id="{8C725534-DF82-5178-84C4-7BAB95EA166C}"/>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10">
              <a:extLst>
                <a:ext uri="{FF2B5EF4-FFF2-40B4-BE49-F238E27FC236}">
                  <a16:creationId xmlns:a16="http://schemas.microsoft.com/office/drawing/2014/main" id="{3E5AE89F-8255-D6C2-F6F4-C61AD4AAD362}"/>
                </a:ext>
              </a:extLst>
            </p:cNvPr>
            <p:cNvSpPr/>
            <p:nvPr/>
          </p:nvSpPr>
          <p:spPr>
            <a:xfrm>
              <a:off x="5713408" y="402162"/>
              <a:ext cx="6055257"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C9954A97-8583-CEAD-2781-1B5C32106CBF}"/>
                </a:ext>
              </a:extLst>
            </p:cNvPr>
            <p:cNvSpPr/>
            <p:nvPr/>
          </p:nvSpPr>
          <p:spPr>
            <a:xfrm rot="15922474">
              <a:off x="3140478"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6F107ADC-7F72-ABAB-3A2C-3D127D276C29}"/>
                </a:ext>
              </a:extLst>
            </p:cNvPr>
            <p:cNvSpPr/>
            <p:nvPr/>
          </p:nvSpPr>
          <p:spPr>
            <a:xfrm rot="16200004">
              <a:off x="2229375"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A8763C5F-0AC7-7A32-5A85-A738EE18B325}"/>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Title 1">
            <a:extLst>
              <a:ext uri="{FF2B5EF4-FFF2-40B4-BE49-F238E27FC236}">
                <a16:creationId xmlns:a16="http://schemas.microsoft.com/office/drawing/2014/main" id="{B12582D4-7D06-FB4D-6ED8-2749C97F0714}"/>
              </a:ext>
            </a:extLst>
          </p:cNvPr>
          <p:cNvSpPr txBox="1">
            <a:spLocks noGrp="1"/>
          </p:cNvSpPr>
          <p:nvPr>
            <p:ph type="title"/>
          </p:nvPr>
        </p:nvSpPr>
        <p:spPr>
          <a:xfrm>
            <a:off x="1154951" y="1295403"/>
            <a:ext cx="2793153" cy="1600200"/>
          </a:xfrm>
        </p:spPr>
        <p:txBody>
          <a:bodyPr anchor="b"/>
          <a:lstStyle>
            <a:lvl1pPr>
              <a:defRPr sz="2400"/>
            </a:lvl1pPr>
          </a:lstStyle>
          <a:p>
            <a:pPr lvl="0"/>
            <a:r>
              <a:rPr lang="en-US"/>
              <a:t>Click to edit Master title style</a:t>
            </a:r>
          </a:p>
        </p:txBody>
      </p:sp>
      <p:sp>
        <p:nvSpPr>
          <p:cNvPr id="14" name="Content Placeholder 2">
            <a:extLst>
              <a:ext uri="{FF2B5EF4-FFF2-40B4-BE49-F238E27FC236}">
                <a16:creationId xmlns:a16="http://schemas.microsoft.com/office/drawing/2014/main" id="{F68A9CC6-D6D0-BAE1-CFCF-7579873918E7}"/>
              </a:ext>
            </a:extLst>
          </p:cNvPr>
          <p:cNvSpPr txBox="1">
            <a:spLocks noGrp="1"/>
          </p:cNvSpPr>
          <p:nvPr>
            <p:ph idx="1"/>
          </p:nvPr>
        </p:nvSpPr>
        <p:spPr>
          <a:xfrm>
            <a:off x="5781147" y="1447796"/>
            <a:ext cx="5190070" cy="457200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F59F7A53-DFB2-3E62-7E75-384F5364F29B}"/>
              </a:ext>
            </a:extLst>
          </p:cNvPr>
          <p:cNvSpPr txBox="1">
            <a:spLocks noGrp="1"/>
          </p:cNvSpPr>
          <p:nvPr>
            <p:ph type="body" idx="2"/>
          </p:nvPr>
        </p:nvSpPr>
        <p:spPr>
          <a:xfrm>
            <a:off x="1154951" y="3129277"/>
            <a:ext cx="2793153" cy="2895603"/>
          </a:xfrm>
        </p:spPr>
        <p:txBody>
          <a:bodyPr/>
          <a:lstStyle>
            <a:lvl1pPr marL="0" indent="0">
              <a:buNone/>
              <a:defRPr sz="1400">
                <a:solidFill>
                  <a:srgbClr val="EF53A5"/>
                </a:solidFill>
              </a:defRPr>
            </a:lvl1pPr>
          </a:lstStyle>
          <a:p>
            <a:pPr lvl="0"/>
            <a:r>
              <a:rPr lang="en-US"/>
              <a:t>Click to edit Master text styles</a:t>
            </a:r>
          </a:p>
        </p:txBody>
      </p:sp>
      <p:sp>
        <p:nvSpPr>
          <p:cNvPr id="16" name="Date Placeholder 4">
            <a:extLst>
              <a:ext uri="{FF2B5EF4-FFF2-40B4-BE49-F238E27FC236}">
                <a16:creationId xmlns:a16="http://schemas.microsoft.com/office/drawing/2014/main" id="{BC067433-4A3C-D1B2-2F7F-DA30DCC9513F}"/>
              </a:ext>
            </a:extLst>
          </p:cNvPr>
          <p:cNvSpPr txBox="1">
            <a:spLocks noGrp="1"/>
          </p:cNvSpPr>
          <p:nvPr>
            <p:ph type="dt" sz="half" idx="7"/>
          </p:nvPr>
        </p:nvSpPr>
        <p:spPr/>
        <p:txBody>
          <a:bodyPr/>
          <a:lstStyle>
            <a:lvl1pPr>
              <a:defRPr/>
            </a:lvl1pPr>
          </a:lstStyle>
          <a:p>
            <a:pPr lvl="0"/>
            <a:fld id="{CF5F9A52-5896-4060-A408-33A85D09F4E8}" type="datetime1">
              <a:rPr lang="en-GB"/>
              <a:pPr lvl="0"/>
              <a:t>22/05/2023</a:t>
            </a:fld>
            <a:endParaRPr lang="en-GB"/>
          </a:p>
        </p:txBody>
      </p:sp>
      <p:sp>
        <p:nvSpPr>
          <p:cNvPr id="17" name="Footer Placeholder 5">
            <a:extLst>
              <a:ext uri="{FF2B5EF4-FFF2-40B4-BE49-F238E27FC236}">
                <a16:creationId xmlns:a16="http://schemas.microsoft.com/office/drawing/2014/main" id="{0589B80A-27D8-90F9-EDD1-E242DB4B644D}"/>
              </a:ext>
            </a:extLst>
          </p:cNvPr>
          <p:cNvSpPr txBox="1">
            <a:spLocks noGrp="1"/>
          </p:cNvSpPr>
          <p:nvPr>
            <p:ph type="ftr" sz="quarter" idx="9"/>
          </p:nvPr>
        </p:nvSpPr>
        <p:spPr/>
        <p:txBody>
          <a:bodyPr/>
          <a:lstStyle>
            <a:lvl1pPr>
              <a:defRPr/>
            </a:lvl1pPr>
          </a:lstStyle>
          <a:p>
            <a:pPr lvl="0"/>
            <a:endParaRPr lang="en-GB"/>
          </a:p>
        </p:txBody>
      </p:sp>
      <p:sp>
        <p:nvSpPr>
          <p:cNvPr id="18" name="Rectangle 15">
            <a:extLst>
              <a:ext uri="{FF2B5EF4-FFF2-40B4-BE49-F238E27FC236}">
                <a16:creationId xmlns:a16="http://schemas.microsoft.com/office/drawing/2014/main" id="{4E8D942A-FA35-F30E-33C1-80A6D0FA4812}"/>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9" name="Slide Number Placeholder 6">
            <a:extLst>
              <a:ext uri="{FF2B5EF4-FFF2-40B4-BE49-F238E27FC236}">
                <a16:creationId xmlns:a16="http://schemas.microsoft.com/office/drawing/2014/main" id="{ABFF18AC-B385-B3B6-C93C-D3C492521DAA}"/>
              </a:ext>
            </a:extLst>
          </p:cNvPr>
          <p:cNvSpPr txBox="1">
            <a:spLocks noGrp="1"/>
          </p:cNvSpPr>
          <p:nvPr>
            <p:ph type="sldNum" sz="quarter" idx="8"/>
          </p:nvPr>
        </p:nvSpPr>
        <p:spPr/>
        <p:txBody>
          <a:bodyPr/>
          <a:lstStyle>
            <a:lvl1pPr>
              <a:defRPr/>
            </a:lvl1pPr>
          </a:lstStyle>
          <a:p>
            <a:pPr lvl="0"/>
            <a:fld id="{DCE0B741-DF8E-4D7C-852A-E7243B2B043A}" type="slidenum">
              <a:t>‹#›</a:t>
            </a:fld>
            <a:endParaRPr lang="en-GB"/>
          </a:p>
        </p:txBody>
      </p:sp>
    </p:spTree>
    <p:extLst>
      <p:ext uri="{BB962C8B-B14F-4D97-AF65-F5344CB8AC3E}">
        <p14:creationId xmlns:p14="http://schemas.microsoft.com/office/powerpoint/2010/main" val="17481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BC93BC36-2EE0-55D9-A4B4-5DD1B732E1BC}"/>
              </a:ext>
            </a:extLst>
          </p:cNvPr>
          <p:cNvGrpSpPr/>
          <p:nvPr/>
        </p:nvGrpSpPr>
        <p:grpSpPr>
          <a:xfrm>
            <a:off x="0" y="0"/>
            <a:ext cx="12191996" cy="6858000"/>
            <a:chOff x="0" y="0"/>
            <a:chExt cx="12191996" cy="6858000"/>
          </a:xfrm>
        </p:grpSpPr>
        <p:sp>
          <p:nvSpPr>
            <p:cNvPr id="3" name="Rectangle 13">
              <a:extLst>
                <a:ext uri="{FF2B5EF4-FFF2-40B4-BE49-F238E27FC236}">
                  <a16:creationId xmlns:a16="http://schemas.microsoft.com/office/drawing/2014/main" id="{C714D6A8-AFF5-13AC-4551-74C4DCC543D3}"/>
                </a:ext>
              </a:extLst>
            </p:cNvPr>
            <p:cNvSpPr/>
            <p:nvPr/>
          </p:nvSpPr>
          <p:spPr>
            <a:xfrm>
              <a:off x="0" y="0"/>
              <a:ext cx="12191996" cy="6858000"/>
            </a:xfrm>
            <a:prstGeom prst="rect">
              <a:avLst/>
            </a:prstGeom>
            <a:blipFill>
              <a:blip r:embed="rId2">
                <a:alphaModFix/>
              </a:blip>
              <a:stretch>
                <a:fillRect/>
              </a:stretch>
            </a:blipFill>
            <a:ln cap="rnd">
              <a:noFill/>
              <a:prstDash val="solid"/>
            </a:ln>
          </p:spPr>
          <p:txBody>
            <a:bodyPr lIns="0" tIns="0" rIns="0" bIns="0"/>
            <a:lstStyle/>
            <a:p>
              <a:endParaRPr lang="en-GB"/>
            </a:p>
          </p:txBody>
        </p:sp>
        <p:sp>
          <p:nvSpPr>
            <p:cNvPr id="4" name="Oval 16">
              <a:extLst>
                <a:ext uri="{FF2B5EF4-FFF2-40B4-BE49-F238E27FC236}">
                  <a16:creationId xmlns:a16="http://schemas.microsoft.com/office/drawing/2014/main" id="{A50E5801-05EC-0DE3-0EFE-6D01532162C2}"/>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7">
              <a:extLst>
                <a:ext uri="{FF2B5EF4-FFF2-40B4-BE49-F238E27FC236}">
                  <a16:creationId xmlns:a16="http://schemas.microsoft.com/office/drawing/2014/main" id="{74F9AC78-341C-7247-EEA8-73C7EAA21D6D}"/>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8">
              <a:extLst>
                <a:ext uri="{FF2B5EF4-FFF2-40B4-BE49-F238E27FC236}">
                  <a16:creationId xmlns:a16="http://schemas.microsoft.com/office/drawing/2014/main" id="{8FF98A5E-064B-E37A-32EB-E8F9B305419A}"/>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9">
              <a:extLst>
                <a:ext uri="{FF2B5EF4-FFF2-40B4-BE49-F238E27FC236}">
                  <a16:creationId xmlns:a16="http://schemas.microsoft.com/office/drawing/2014/main" id="{49A41384-02BA-0CBC-A590-CB41FB637557}"/>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20">
              <a:extLst>
                <a:ext uri="{FF2B5EF4-FFF2-40B4-BE49-F238E27FC236}">
                  <a16:creationId xmlns:a16="http://schemas.microsoft.com/office/drawing/2014/main" id="{7BE377F6-E3A4-A042-01EF-21D952335993}"/>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Rectangle 10">
              <a:extLst>
                <a:ext uri="{FF2B5EF4-FFF2-40B4-BE49-F238E27FC236}">
                  <a16:creationId xmlns:a16="http://schemas.microsoft.com/office/drawing/2014/main" id="{77CACD0C-666B-0F4D-4EE1-51C290AB7841}"/>
                </a:ext>
              </a:extLst>
            </p:cNvPr>
            <p:cNvSpPr/>
            <p:nvPr/>
          </p:nvSpPr>
          <p:spPr>
            <a:xfrm>
              <a:off x="6172200" y="402162"/>
              <a:ext cx="5596466" cy="6053666"/>
            </a:xfrm>
            <a:prstGeom prst="rect">
              <a:avLst/>
            </a:prstGeom>
            <a:solidFill>
              <a:srgbClr val="FFFFFF"/>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AB483C7A-5DBE-587B-98DE-3C2A241FF633}"/>
                </a:ext>
              </a:extLst>
            </p:cNvPr>
            <p:cNvSpPr/>
            <p:nvPr/>
          </p:nvSpPr>
          <p:spPr>
            <a:xfrm rot="15922474">
              <a:off x="4203587"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57E4D1DD-70BB-1CA7-5631-EB47877004BC}"/>
                </a:ext>
              </a:extLst>
            </p:cNvPr>
            <p:cNvSpPr/>
            <p:nvPr/>
          </p:nvSpPr>
          <p:spPr>
            <a:xfrm rot="16200004">
              <a:off x="3295438" y="2801726"/>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val f2"/>
                <a:gd name="f93" fmla="val f3"/>
                <a:gd name="f94" fmla="val f4"/>
                <a:gd name="f95" fmla="+- f94 0 f92"/>
                <a:gd name="f96" fmla="+- f93 0 f92"/>
                <a:gd name="f97" fmla="*/ f96 1 10000"/>
                <a:gd name="f98" fmla="*/ f95 1 800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2" name="Freeform 5">
              <a:extLst>
                <a:ext uri="{FF2B5EF4-FFF2-40B4-BE49-F238E27FC236}">
                  <a16:creationId xmlns:a16="http://schemas.microsoft.com/office/drawing/2014/main" id="{213104AD-F3BB-DE21-1E6E-B8B6765BEC10}"/>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3" name="Title 1">
            <a:extLst>
              <a:ext uri="{FF2B5EF4-FFF2-40B4-BE49-F238E27FC236}">
                <a16:creationId xmlns:a16="http://schemas.microsoft.com/office/drawing/2014/main" id="{980F3430-CB86-4E64-C164-128C439AB92C}"/>
              </a:ext>
            </a:extLst>
          </p:cNvPr>
          <p:cNvSpPr txBox="1">
            <a:spLocks noGrp="1"/>
          </p:cNvSpPr>
          <p:nvPr>
            <p:ph type="title"/>
          </p:nvPr>
        </p:nvSpPr>
        <p:spPr>
          <a:xfrm>
            <a:off x="1154951" y="1693331"/>
            <a:ext cx="3865132" cy="1735668"/>
          </a:xfrm>
        </p:spPr>
        <p:txBody>
          <a:bodyPr anchor="b">
            <a:normAutofit/>
          </a:bodyPr>
          <a:lstStyle>
            <a:lvl1pPr>
              <a:defRPr/>
            </a:lvl1pPr>
          </a:lstStyle>
          <a:p>
            <a:pPr lvl="0"/>
            <a:r>
              <a:rPr lang="en-US"/>
              <a:t>Click to edit Master title style</a:t>
            </a:r>
          </a:p>
        </p:txBody>
      </p:sp>
      <p:sp>
        <p:nvSpPr>
          <p:cNvPr id="14" name="Picture Placeholder 2">
            <a:extLst>
              <a:ext uri="{FF2B5EF4-FFF2-40B4-BE49-F238E27FC236}">
                <a16:creationId xmlns:a16="http://schemas.microsoft.com/office/drawing/2014/main" id="{17DC818D-AD73-5D36-DA32-B2A6F52EE499}"/>
              </a:ext>
            </a:extLst>
          </p:cNvPr>
          <p:cNvSpPr txBox="1">
            <a:spLocks noGrp="1"/>
          </p:cNvSpPr>
          <p:nvPr>
            <p:ph type="pic" idx="1"/>
          </p:nvPr>
        </p:nvSpPr>
        <p:spPr>
          <a:xfrm>
            <a:off x="6547872" y="1143000"/>
            <a:ext cx="3227191" cy="4572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5" name="Text Placeholder 3">
            <a:extLst>
              <a:ext uri="{FF2B5EF4-FFF2-40B4-BE49-F238E27FC236}">
                <a16:creationId xmlns:a16="http://schemas.microsoft.com/office/drawing/2014/main" id="{5C1A129C-349A-364D-7912-44A2038B7E8C}"/>
              </a:ext>
            </a:extLst>
          </p:cNvPr>
          <p:cNvSpPr txBox="1">
            <a:spLocks noGrp="1"/>
          </p:cNvSpPr>
          <p:nvPr>
            <p:ph type="body" idx="2"/>
          </p:nvPr>
        </p:nvSpPr>
        <p:spPr>
          <a:xfrm>
            <a:off x="1154951" y="3657600"/>
            <a:ext cx="3859216" cy="1371600"/>
          </a:xfrm>
        </p:spPr>
        <p:txBody>
          <a:bodyPr/>
          <a:lstStyle>
            <a:lvl1pPr marL="0" indent="0">
              <a:buNone/>
              <a:defRPr sz="1400">
                <a:solidFill>
                  <a:srgbClr val="EF53A5"/>
                </a:solidFill>
              </a:defRPr>
            </a:lvl1pPr>
          </a:lstStyle>
          <a:p>
            <a:pPr lvl="0"/>
            <a:r>
              <a:rPr lang="en-US"/>
              <a:t>Click to edit Master text styles</a:t>
            </a:r>
          </a:p>
        </p:txBody>
      </p:sp>
      <p:sp>
        <p:nvSpPr>
          <p:cNvPr id="16" name="Date Placeholder 4">
            <a:extLst>
              <a:ext uri="{FF2B5EF4-FFF2-40B4-BE49-F238E27FC236}">
                <a16:creationId xmlns:a16="http://schemas.microsoft.com/office/drawing/2014/main" id="{D1BE1F10-3395-E933-732C-7A7994DEF892}"/>
              </a:ext>
            </a:extLst>
          </p:cNvPr>
          <p:cNvSpPr txBox="1">
            <a:spLocks noGrp="1"/>
          </p:cNvSpPr>
          <p:nvPr>
            <p:ph type="dt" sz="half" idx="7"/>
          </p:nvPr>
        </p:nvSpPr>
        <p:spPr/>
        <p:txBody>
          <a:bodyPr/>
          <a:lstStyle>
            <a:lvl1pPr>
              <a:defRPr/>
            </a:lvl1pPr>
          </a:lstStyle>
          <a:p>
            <a:pPr lvl="0"/>
            <a:fld id="{E58CC930-DDC4-48EB-B209-9B2246406F92}" type="datetime1">
              <a:rPr lang="en-GB"/>
              <a:pPr lvl="0"/>
              <a:t>22/05/2023</a:t>
            </a:fld>
            <a:endParaRPr lang="en-GB"/>
          </a:p>
        </p:txBody>
      </p:sp>
      <p:sp>
        <p:nvSpPr>
          <p:cNvPr id="17" name="Footer Placeholder 5">
            <a:extLst>
              <a:ext uri="{FF2B5EF4-FFF2-40B4-BE49-F238E27FC236}">
                <a16:creationId xmlns:a16="http://schemas.microsoft.com/office/drawing/2014/main" id="{88E22FAC-189D-0225-BCEF-2C662DDE1C1F}"/>
              </a:ext>
            </a:extLst>
          </p:cNvPr>
          <p:cNvSpPr txBox="1">
            <a:spLocks noGrp="1"/>
          </p:cNvSpPr>
          <p:nvPr>
            <p:ph type="ftr" sz="quarter" idx="9"/>
          </p:nvPr>
        </p:nvSpPr>
        <p:spPr/>
        <p:txBody>
          <a:bodyPr/>
          <a:lstStyle>
            <a:lvl1pPr>
              <a:defRPr/>
            </a:lvl1pPr>
          </a:lstStyle>
          <a:p>
            <a:pPr lvl="0"/>
            <a:endParaRPr lang="en-GB"/>
          </a:p>
        </p:txBody>
      </p:sp>
      <p:sp>
        <p:nvSpPr>
          <p:cNvPr id="18" name="Rectangle 15">
            <a:extLst>
              <a:ext uri="{FF2B5EF4-FFF2-40B4-BE49-F238E27FC236}">
                <a16:creationId xmlns:a16="http://schemas.microsoft.com/office/drawing/2014/main" id="{7A369F03-C955-81BC-7606-CD5A8380C535}"/>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9" name="Slide Number Placeholder 6">
            <a:extLst>
              <a:ext uri="{FF2B5EF4-FFF2-40B4-BE49-F238E27FC236}">
                <a16:creationId xmlns:a16="http://schemas.microsoft.com/office/drawing/2014/main" id="{50106B81-3CBE-94F1-C789-3708C3B5FBED}"/>
              </a:ext>
            </a:extLst>
          </p:cNvPr>
          <p:cNvSpPr txBox="1">
            <a:spLocks noGrp="1"/>
          </p:cNvSpPr>
          <p:nvPr>
            <p:ph type="sldNum" sz="quarter" idx="8"/>
          </p:nvPr>
        </p:nvSpPr>
        <p:spPr/>
        <p:txBody>
          <a:bodyPr/>
          <a:lstStyle>
            <a:lvl1pPr>
              <a:defRPr/>
            </a:lvl1pPr>
          </a:lstStyle>
          <a:p>
            <a:pPr lvl="0"/>
            <a:fld id="{34801DEE-2110-4652-9484-64137114F8EE}" type="slidenum">
              <a:t>‹#›</a:t>
            </a:fld>
            <a:endParaRPr lang="en-GB"/>
          </a:p>
        </p:txBody>
      </p:sp>
    </p:spTree>
    <p:extLst>
      <p:ext uri="{BB962C8B-B14F-4D97-AF65-F5344CB8AC3E}">
        <p14:creationId xmlns:p14="http://schemas.microsoft.com/office/powerpoint/2010/main" val="269219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B032B1E-AA45-1A1C-957B-13981A6CC17A}"/>
              </a:ext>
            </a:extLst>
          </p:cNvPr>
          <p:cNvGrpSpPr/>
          <p:nvPr/>
        </p:nvGrpSpPr>
        <p:grpSpPr>
          <a:xfrm>
            <a:off x="0" y="0"/>
            <a:ext cx="12191996" cy="6858000"/>
            <a:chOff x="0" y="0"/>
            <a:chExt cx="12191996" cy="6858000"/>
          </a:xfrm>
        </p:grpSpPr>
        <p:sp>
          <p:nvSpPr>
            <p:cNvPr id="3" name="Rectangle 6">
              <a:extLst>
                <a:ext uri="{FF2B5EF4-FFF2-40B4-BE49-F238E27FC236}">
                  <a16:creationId xmlns:a16="http://schemas.microsoft.com/office/drawing/2014/main" id="{E6B99C70-18FB-2BC1-6D7B-0B69C665FC98}"/>
                </a:ext>
              </a:extLst>
            </p:cNvPr>
            <p:cNvSpPr/>
            <p:nvPr/>
          </p:nvSpPr>
          <p:spPr>
            <a:xfrm>
              <a:off x="0" y="0"/>
              <a:ext cx="12191996" cy="6858000"/>
            </a:xfrm>
            <a:prstGeom prst="rect">
              <a:avLst/>
            </a:prstGeom>
            <a:blipFill>
              <a:blip r:embed="rId19">
                <a:alphaModFix/>
              </a:blip>
              <a:stretch>
                <a:fillRect/>
              </a:stretch>
            </a:blipFill>
            <a:ln cap="rnd">
              <a:noFill/>
              <a:prstDash val="solid"/>
            </a:ln>
          </p:spPr>
          <p:txBody>
            <a:bodyPr lIns="0" tIns="0" rIns="0" bIns="0"/>
            <a:lstStyle/>
            <a:p>
              <a:endParaRPr lang="en-GB"/>
            </a:p>
          </p:txBody>
        </p:sp>
        <p:sp>
          <p:nvSpPr>
            <p:cNvPr id="4" name="Oval 12">
              <a:extLst>
                <a:ext uri="{FF2B5EF4-FFF2-40B4-BE49-F238E27FC236}">
                  <a16:creationId xmlns:a16="http://schemas.microsoft.com/office/drawing/2014/main" id="{45C91120-6079-0869-E031-31B32AF460A0}"/>
                </a:ext>
              </a:extLst>
            </p:cNvPr>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1000"/>
                  </a:srgbClr>
                </a:gs>
                <a:gs pos="100000">
                  <a:srgbClr val="9B6BF2">
                    <a:alpha val="10000"/>
                  </a:srgbClr>
                </a:gs>
              </a:gsLst>
              <a:path path="circle">
                <a:fillToRect l="50000" t="50000" r="50000" b="50000"/>
              </a:path>
            </a:gradFill>
            <a:ln cap="rnd">
              <a:noFill/>
              <a:prstDash val="solid"/>
            </a:ln>
          </p:spPr>
          <p:txBody>
            <a:bodyPr lIns="0" tIns="0" rIns="0" bIns="0"/>
            <a:lstStyle/>
            <a:p>
              <a:endParaRPr lang="en-GB"/>
            </a:p>
          </p:txBody>
        </p:sp>
        <p:sp>
          <p:nvSpPr>
            <p:cNvPr id="5" name="Oval 14">
              <a:extLst>
                <a:ext uri="{FF2B5EF4-FFF2-40B4-BE49-F238E27FC236}">
                  <a16:creationId xmlns:a16="http://schemas.microsoft.com/office/drawing/2014/main" id="{1183326F-C82B-4C47-41FA-55F13C516062}"/>
                </a:ext>
              </a:extLst>
            </p:cNvPr>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8000"/>
                  </a:srgbClr>
                </a:gs>
                <a:gs pos="100000">
                  <a:srgbClr val="9B6BF2">
                    <a:alpha val="8000"/>
                  </a:srgbClr>
                </a:gs>
              </a:gsLst>
              <a:path path="circle">
                <a:fillToRect l="50000" t="50000" r="50000" b="50000"/>
              </a:path>
            </a:gradFill>
            <a:ln cap="rnd">
              <a:noFill/>
              <a:prstDash val="solid"/>
            </a:ln>
          </p:spPr>
          <p:txBody>
            <a:bodyPr lIns="0" tIns="0" rIns="0" bIns="0"/>
            <a:lstStyle/>
            <a:p>
              <a:endParaRPr lang="en-GB"/>
            </a:p>
          </p:txBody>
        </p:sp>
        <p:sp>
          <p:nvSpPr>
            <p:cNvPr id="6" name="Oval 17">
              <a:extLst>
                <a:ext uri="{FF2B5EF4-FFF2-40B4-BE49-F238E27FC236}">
                  <a16:creationId xmlns:a16="http://schemas.microsoft.com/office/drawing/2014/main" id="{BE4935CA-4AAF-EF96-4573-81E8DBB65DC1}"/>
                </a:ext>
              </a:extLst>
            </p:cNvPr>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7" name="Oval 15">
              <a:extLst>
                <a:ext uri="{FF2B5EF4-FFF2-40B4-BE49-F238E27FC236}">
                  <a16:creationId xmlns:a16="http://schemas.microsoft.com/office/drawing/2014/main" id="{7B4BE9E9-2B3C-E72D-ADA2-E8BE11D68848}"/>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7000"/>
                  </a:srgbClr>
                </a:gs>
                <a:gs pos="100000">
                  <a:srgbClr val="9B6BF2">
                    <a:alpha val="6000"/>
                  </a:srgbClr>
                </a:gs>
              </a:gsLst>
              <a:path path="circle">
                <a:fillToRect l="50000" t="50000" r="50000" b="50000"/>
              </a:path>
            </a:gradFill>
            <a:ln cap="rnd">
              <a:noFill/>
              <a:prstDash val="solid"/>
            </a:ln>
          </p:spPr>
          <p:txBody>
            <a:bodyPr lIns="0" tIns="0" rIns="0" bIns="0"/>
            <a:lstStyle/>
            <a:p>
              <a:endParaRPr lang="en-GB"/>
            </a:p>
          </p:txBody>
        </p:sp>
        <p:sp>
          <p:nvSpPr>
            <p:cNvPr id="8" name="Oval 16">
              <a:extLst>
                <a:ext uri="{FF2B5EF4-FFF2-40B4-BE49-F238E27FC236}">
                  <a16:creationId xmlns:a16="http://schemas.microsoft.com/office/drawing/2014/main" id="{E4CA66D4-2B35-05D7-CF97-8AC0AD259802}"/>
                </a:ext>
              </a:extLst>
            </p:cNvPr>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9B6BF2">
                    <a:alpha val="14000"/>
                  </a:srgbClr>
                </a:gs>
                <a:gs pos="100000">
                  <a:srgbClr val="9B6BF2">
                    <a:alpha val="7000"/>
                  </a:srgbClr>
                </a:gs>
              </a:gsLst>
              <a:path path="circle">
                <a:fillToRect l="50000" t="50000" r="50000" b="50000"/>
              </a:path>
            </a:gradFill>
            <a:ln cap="rnd">
              <a:noFill/>
              <a:prstDash val="solid"/>
            </a:ln>
          </p:spPr>
          <p:txBody>
            <a:bodyPr lIns="0" tIns="0" rIns="0" bIns="0"/>
            <a:lstStyle/>
            <a:p>
              <a:endParaRPr lang="en-GB"/>
            </a:p>
          </p:txBody>
        </p:sp>
        <p:sp>
          <p:nvSpPr>
            <p:cNvPr id="9" name="Freeform 5">
              <a:extLst>
                <a:ext uri="{FF2B5EF4-FFF2-40B4-BE49-F238E27FC236}">
                  <a16:creationId xmlns:a16="http://schemas.microsoft.com/office/drawing/2014/main" id="{E97B86F0-EF17-2BB9-54FB-A3701CE20FD3}"/>
                </a:ext>
              </a:extLst>
            </p:cNvPr>
            <p:cNvSpPr/>
            <p:nvPr/>
          </p:nvSpPr>
          <p:spPr>
            <a:xfrm rot="21010064">
              <a:off x="8490945" y="1797519"/>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val f2"/>
                <a:gd name="f80" fmla="val f3"/>
                <a:gd name="f81" fmla="val f4"/>
                <a:gd name="f82" fmla="+- f81 0 f79"/>
                <a:gd name="f83" fmla="+- f80 0 f79"/>
                <a:gd name="f84" fmla="*/ f83 1 10000"/>
                <a:gd name="f85" fmla="*/ f82 1 5291"/>
                <a:gd name="f86" fmla="*/ f79 1 f84"/>
                <a:gd name="f87" fmla="*/ f80 1 f84"/>
                <a:gd name="f88" fmla="*/ f79 1 f85"/>
                <a:gd name="f89" fmla="*/ f81 1 f85"/>
                <a:gd name="f90" fmla="*/ f86 f77 1"/>
                <a:gd name="f91" fmla="*/ f87 f77 1"/>
                <a:gd name="f92" fmla="*/ f89 f78 1"/>
                <a:gd name="f93" fmla="*/ f88 f78 1"/>
              </a:gdLst>
              <a:ahLst/>
              <a:cxnLst>
                <a:cxn ang="3cd4">
                  <a:pos x="hc" y="t"/>
                </a:cxn>
                <a:cxn ang="0">
                  <a:pos x="r" y="vc"/>
                </a:cxn>
                <a:cxn ang="cd4">
                  <a:pos x="hc" y="b"/>
                </a:cxn>
                <a:cxn ang="cd2">
                  <a:pos x="l" y="vc"/>
                </a:cxn>
              </a:cxnLst>
              <a:rect l="f90" t="f93" r="f91" b="f92"/>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cap="rnd">
              <a:noFill/>
              <a:prstDash val="solid"/>
            </a:ln>
          </p:spPr>
          <p:txBody>
            <a:bodyPr lIns="0" tIns="0" rIns="0" bIns="0"/>
            <a:lstStyle/>
            <a:p>
              <a:endParaRPr lang="en-GB"/>
            </a:p>
          </p:txBody>
        </p:sp>
        <p:sp>
          <p:nvSpPr>
            <p:cNvPr id="10" name="Freeform 5">
              <a:extLst>
                <a:ext uri="{FF2B5EF4-FFF2-40B4-BE49-F238E27FC236}">
                  <a16:creationId xmlns:a16="http://schemas.microsoft.com/office/drawing/2014/main" id="{0A83F972-1770-49BC-6FF5-87656DA37396}"/>
                </a:ext>
              </a:extLst>
            </p:cNvPr>
            <p:cNvSpPr/>
            <p:nvPr/>
          </p:nvSpPr>
          <p:spPr>
            <a:xfrm>
              <a:off x="459504" y="1866409"/>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val f2"/>
                <a:gd name="f92" fmla="val f3"/>
                <a:gd name="f93" fmla="val f4"/>
                <a:gd name="f94" fmla="+- f93 0 f91"/>
                <a:gd name="f95" fmla="+- f92 0 f91"/>
                <a:gd name="f96" fmla="*/ f95 1 7104"/>
                <a:gd name="f97" fmla="*/ f94 1 2856"/>
                <a:gd name="f98" fmla="*/ 0 1 f96"/>
                <a:gd name="f99" fmla="*/ f92 1 f96"/>
                <a:gd name="f100" fmla="*/ 0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cap="rnd">
              <a:noFill/>
              <a:prstDash val="solid"/>
            </a:ln>
          </p:spPr>
          <p:txBody>
            <a:bodyPr lIns="0" tIns="0" rIns="0" bIns="0"/>
            <a:lstStyle/>
            <a:p>
              <a:endParaRPr lang="en-GB"/>
            </a:p>
          </p:txBody>
        </p:sp>
        <p:sp>
          <p:nvSpPr>
            <p:cNvPr id="11" name="Freeform 5">
              <a:extLst>
                <a:ext uri="{FF2B5EF4-FFF2-40B4-BE49-F238E27FC236}">
                  <a16:creationId xmlns:a16="http://schemas.microsoft.com/office/drawing/2014/main" id="{E7D67FF4-5788-219A-77BB-29323E2CFA37}"/>
                </a:ext>
              </a:extLst>
            </p:cNvPr>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val f2"/>
                <a:gd name="f12" fmla="val f3"/>
                <a:gd name="f13" fmla="val f4"/>
                <a:gd name="f14" fmla="+- f13 0 f11"/>
                <a:gd name="f15" fmla="+- f12 0 f11"/>
                <a:gd name="f16" fmla="*/ f15 1 15356"/>
                <a:gd name="f17" fmla="*/ f14 1 8638"/>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cap="rnd">
              <a:noFill/>
              <a:prstDash val="solid"/>
            </a:ln>
          </p:spPr>
          <p:txBody>
            <a:bodyPr lIns="0" tIns="0" rIns="0" bIns="0"/>
            <a:lstStyle/>
            <a:p>
              <a:endParaRPr lang="en-GB"/>
            </a:p>
          </p:txBody>
        </p:sp>
      </p:grpSp>
      <p:sp>
        <p:nvSpPr>
          <p:cNvPr id="12" name="Title Placeholder 1">
            <a:extLst>
              <a:ext uri="{FF2B5EF4-FFF2-40B4-BE49-F238E27FC236}">
                <a16:creationId xmlns:a16="http://schemas.microsoft.com/office/drawing/2014/main" id="{30AE02AB-ABC1-AB7E-67E5-A42C7B5BBCE8}"/>
              </a:ext>
            </a:extLst>
          </p:cNvPr>
          <p:cNvSpPr txBox="1">
            <a:spLocks noGrp="1"/>
          </p:cNvSpPr>
          <p:nvPr>
            <p:ph type="title"/>
          </p:nvPr>
        </p:nvSpPr>
        <p:spPr>
          <a:xfrm>
            <a:off x="1154951" y="973671"/>
            <a:ext cx="8761415" cy="706968"/>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13" name="Text Placeholder 2">
            <a:extLst>
              <a:ext uri="{FF2B5EF4-FFF2-40B4-BE49-F238E27FC236}">
                <a16:creationId xmlns:a16="http://schemas.microsoft.com/office/drawing/2014/main" id="{FE85DA87-E348-02BF-43FB-5782B3859A4C}"/>
              </a:ext>
            </a:extLst>
          </p:cNvPr>
          <p:cNvSpPr txBox="1">
            <a:spLocks noGrp="1"/>
          </p:cNvSpPr>
          <p:nvPr>
            <p:ph type="body" idx="1"/>
          </p:nvPr>
        </p:nvSpPr>
        <p:spPr>
          <a:xfrm>
            <a:off x="1154951" y="2603497"/>
            <a:ext cx="8761415" cy="341629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A3FA0A93-D2F6-56AB-E724-A90F9B6B8932}"/>
              </a:ext>
            </a:extLst>
          </p:cNvPr>
          <p:cNvSpPr txBox="1">
            <a:spLocks noGrp="1"/>
          </p:cNvSpPr>
          <p:nvPr>
            <p:ph type="dt" sz="half" idx="2"/>
          </p:nvPr>
        </p:nvSpPr>
        <p:spPr>
          <a:xfrm>
            <a:off x="10653107" y="6391838"/>
            <a:ext cx="990596" cy="3047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000" b="1" i="0" u="none" strike="noStrike" kern="1200" cap="none" spc="0" baseline="0">
                <a:solidFill>
                  <a:srgbClr val="B31166"/>
                </a:solidFill>
                <a:uFillTx/>
                <a:latin typeface="Century Gothic"/>
              </a:defRPr>
            </a:lvl1pPr>
          </a:lstStyle>
          <a:p>
            <a:pPr lvl="0"/>
            <a:fld id="{7582804F-F553-4E75-8222-5B3138CD06F4}" type="datetime1">
              <a:rPr lang="en-GB"/>
              <a:pPr lvl="0"/>
              <a:t>22/05/2023</a:t>
            </a:fld>
            <a:endParaRPr lang="en-GB"/>
          </a:p>
        </p:txBody>
      </p:sp>
      <p:sp>
        <p:nvSpPr>
          <p:cNvPr id="15" name="Footer Placeholder 4">
            <a:extLst>
              <a:ext uri="{FF2B5EF4-FFF2-40B4-BE49-F238E27FC236}">
                <a16:creationId xmlns:a16="http://schemas.microsoft.com/office/drawing/2014/main" id="{399D7552-EC65-8339-C2E3-BC98E447A9C5}"/>
              </a:ext>
            </a:extLst>
          </p:cNvPr>
          <p:cNvSpPr txBox="1">
            <a:spLocks noGrp="1"/>
          </p:cNvSpPr>
          <p:nvPr>
            <p:ph type="ftr" sz="quarter" idx="3"/>
          </p:nvPr>
        </p:nvSpPr>
        <p:spPr>
          <a:xfrm>
            <a:off x="561112" y="6391838"/>
            <a:ext cx="3859792" cy="304796"/>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000" b="1" i="0" u="none" strike="noStrike" kern="1200" cap="none" spc="0" baseline="0">
                <a:solidFill>
                  <a:srgbClr val="B31166"/>
                </a:solidFill>
                <a:uFillTx/>
                <a:latin typeface="Century Gothic"/>
              </a:defRPr>
            </a:lvl1pPr>
          </a:lstStyle>
          <a:p>
            <a:pPr lvl="0"/>
            <a:endParaRPr lang="en-GB"/>
          </a:p>
        </p:txBody>
      </p:sp>
      <p:sp>
        <p:nvSpPr>
          <p:cNvPr id="16" name="Rectangle 20">
            <a:extLst>
              <a:ext uri="{FF2B5EF4-FFF2-40B4-BE49-F238E27FC236}">
                <a16:creationId xmlns:a16="http://schemas.microsoft.com/office/drawing/2014/main" id="{1248997B-7AE9-4727-BBB0-70F53AFB48E7}"/>
              </a:ext>
            </a:extLst>
          </p:cNvPr>
          <p:cNvSpPr/>
          <p:nvPr/>
        </p:nvSpPr>
        <p:spPr>
          <a:xfrm>
            <a:off x="10437811" y="0"/>
            <a:ext cx="685800" cy="1143000"/>
          </a:xfrm>
          <a:prstGeom prst="rect">
            <a:avLst/>
          </a:prstGeom>
          <a:solidFill>
            <a:srgbClr val="B31166"/>
          </a:solidFill>
          <a:ln cap="rnd">
            <a:noFill/>
            <a:prstDash val="solid"/>
          </a:ln>
          <a:effectLst>
            <a:outerShdw dist="25402" dir="5400000" algn="tl">
              <a:srgbClr val="000000">
                <a:alpha val="45000"/>
              </a:srgbClr>
            </a:outerShdw>
          </a:effectLst>
        </p:spPr>
        <p:txBody>
          <a:bodyPr lIns="0" tIns="0" rIns="0" bIns="0"/>
          <a:lstStyle/>
          <a:p>
            <a:endParaRPr lang="en-GB"/>
          </a:p>
        </p:txBody>
      </p:sp>
      <p:sp>
        <p:nvSpPr>
          <p:cNvPr id="17" name="Slide Number Placeholder 5">
            <a:extLst>
              <a:ext uri="{FF2B5EF4-FFF2-40B4-BE49-F238E27FC236}">
                <a16:creationId xmlns:a16="http://schemas.microsoft.com/office/drawing/2014/main" id="{321A0E64-4E7B-F57D-6D80-85AF885B4D7F}"/>
              </a:ext>
            </a:extLst>
          </p:cNvPr>
          <p:cNvSpPr txBox="1">
            <a:spLocks noGrp="1"/>
          </p:cNvSpPr>
          <p:nvPr>
            <p:ph type="sldNum" sz="quarter" idx="4"/>
          </p:nvPr>
        </p:nvSpPr>
        <p:spPr>
          <a:xfrm>
            <a:off x="10352544" y="295726"/>
            <a:ext cx="838203" cy="767684"/>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en-GB" sz="2800" b="0" i="0" u="none" strike="noStrike" kern="1200" cap="none" spc="0" baseline="0">
                <a:solidFill>
                  <a:srgbClr val="FFFFFF"/>
                </a:solidFill>
                <a:uFillTx/>
                <a:latin typeface="Century Gothic"/>
              </a:defRPr>
            </a:lvl1pPr>
          </a:lstStyle>
          <a:p>
            <a:pPr lvl="0"/>
            <a:fld id="{4587D85F-F885-4820-89B9-6D97068D056C}"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EBEBEB"/>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B31166"/>
        </a:buClr>
        <a:buSzPct val="80000"/>
        <a:buFont typeface="Wingdings 3"/>
        <a:buChar char=""/>
        <a:tabLst/>
        <a:defRPr lang="en-US"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B31166"/>
        </a:buClr>
        <a:buSzPct val="80000"/>
        <a:buFont typeface="Wingdings 3"/>
        <a:buChar char=""/>
        <a:tabLst/>
        <a:defRPr lang="en-US"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tile sx="100000" sy="100000" algn="tl"/>
        </a:blipFill>
        <a:effectLst/>
      </p:bgPr>
    </p:bg>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47685B9E-40B0-81D3-E33D-DA88BCFCB030}"/>
              </a:ext>
            </a:extLst>
          </p:cNvPr>
          <p:cNvPicPr>
            <a:picLocks noChangeAspect="1"/>
          </p:cNvPicPr>
          <p:nvPr/>
        </p:nvPicPr>
        <p:blipFill>
          <a:blip r:embed="rId3">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37460B29-C028-C596-56C8-7D14500A10FD}"/>
              </a:ext>
            </a:extLst>
          </p:cNvPr>
          <p:cNvPicPr>
            <a:picLocks noChangeAspect="1"/>
          </p:cNvPicPr>
          <p:nvPr/>
        </p:nvPicPr>
        <p:blipFill>
          <a:blip r:embed="rId4">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FAA99BD6-4AEB-F3BE-69B3-A01224293F29}"/>
              </a:ext>
            </a:extLst>
          </p:cNvPr>
          <p:cNvSpPr txBox="1"/>
          <p:nvPr/>
        </p:nvSpPr>
        <p:spPr>
          <a:xfrm>
            <a:off x="2727648" y="2151730"/>
            <a:ext cx="6736704" cy="2554540"/>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0" b="0" i="0" u="none" strike="noStrike" kern="1200" cap="none" spc="0" baseline="0" dirty="0">
                <a:solidFill>
                  <a:srgbClr val="FFFFFF"/>
                </a:solidFill>
                <a:uFillTx/>
                <a:latin typeface="Arial" pitchFamily="34"/>
                <a:cs typeface="Arial" pitchFamily="34"/>
              </a:rPr>
              <a:t>Wexford PPN Introduction</a:t>
            </a:r>
          </a:p>
        </p:txBody>
      </p:sp>
      <p:sp>
        <p:nvSpPr>
          <p:cNvPr id="5" name="Rectangle 8">
            <a:extLst>
              <a:ext uri="{FF2B5EF4-FFF2-40B4-BE49-F238E27FC236}">
                <a16:creationId xmlns:a16="http://schemas.microsoft.com/office/drawing/2014/main" id="{90A8B978-6277-9A32-684D-76A338296492}"/>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A20ACA36-D7A1-F330-F94E-0374651BAA3F}"/>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7F285C5B-A167-450F-F6C6-D480C92A7041}"/>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415C4BD7-46C2-7479-1252-7370D1C38B65}"/>
              </a:ext>
            </a:extLst>
          </p:cNvPr>
          <p:cNvSpPr txBox="1"/>
          <p:nvPr/>
        </p:nvSpPr>
        <p:spPr>
          <a:xfrm>
            <a:off x="2248516" y="704673"/>
            <a:ext cx="8347045" cy="584777"/>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2022 Expenditure Summary</a:t>
            </a:r>
          </a:p>
        </p:txBody>
      </p:sp>
      <p:sp>
        <p:nvSpPr>
          <p:cNvPr id="5" name="Rectangle 8">
            <a:extLst>
              <a:ext uri="{FF2B5EF4-FFF2-40B4-BE49-F238E27FC236}">
                <a16:creationId xmlns:a16="http://schemas.microsoft.com/office/drawing/2014/main" id="{D1446E44-9E2D-8F29-F9F8-4E7242E6B14C}"/>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graphicFrame>
        <p:nvGraphicFramePr>
          <p:cNvPr id="6" name="Table 1">
            <a:extLst>
              <a:ext uri="{FF2B5EF4-FFF2-40B4-BE49-F238E27FC236}">
                <a16:creationId xmlns:a16="http://schemas.microsoft.com/office/drawing/2014/main" id="{AE17C3DC-F82B-4D24-6E75-CD8BD62D3C6A}"/>
              </a:ext>
            </a:extLst>
          </p:cNvPr>
          <p:cNvGraphicFramePr>
            <a:graphicFrameLocks noGrp="1"/>
          </p:cNvGraphicFramePr>
          <p:nvPr>
            <p:extLst>
              <p:ext uri="{D42A27DB-BD31-4B8C-83A1-F6EECF244321}">
                <p14:modId xmlns:p14="http://schemas.microsoft.com/office/powerpoint/2010/main" val="963567632"/>
              </p:ext>
            </p:extLst>
          </p:nvPr>
        </p:nvGraphicFramePr>
        <p:xfrm>
          <a:off x="3957390" y="1514725"/>
          <a:ext cx="5870327" cy="4416360"/>
        </p:xfrm>
        <a:graphic>
          <a:graphicData uri="http://schemas.openxmlformats.org/drawingml/2006/table">
            <a:tbl>
              <a:tblPr>
                <a:effectLst/>
                <a:tableStyleId>{2D5ABB26-0587-4C30-8999-92F81FD0307C}</a:tableStyleId>
              </a:tblPr>
              <a:tblGrid>
                <a:gridCol w="4778374">
                  <a:extLst>
                    <a:ext uri="{9D8B030D-6E8A-4147-A177-3AD203B41FA5}">
                      <a16:colId xmlns:a16="http://schemas.microsoft.com/office/drawing/2014/main" val="3786874993"/>
                    </a:ext>
                  </a:extLst>
                </a:gridCol>
                <a:gridCol w="1091953">
                  <a:extLst>
                    <a:ext uri="{9D8B030D-6E8A-4147-A177-3AD203B41FA5}">
                      <a16:colId xmlns:a16="http://schemas.microsoft.com/office/drawing/2014/main" val="3294293844"/>
                    </a:ext>
                  </a:extLst>
                </a:gridCol>
              </a:tblGrid>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Salary Resource Worker incl. PRSI</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€54,216.11</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54846936"/>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Resource Worker Travel &amp; Subsistence</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€1,644.78</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4307596"/>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Secretariat Travel &amp; Subsistence paid for by PPN</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€3,460.48</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48289284"/>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PPN Representatives Travel &amp; Subsistence paid for by PPN</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€462.24</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63104461"/>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Postage / Telephone </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€1,693.20</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9524839"/>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Online Communication tools (e.g online meeting software, survey software)</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€643.43</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94480109"/>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Office Supplies/Stationery/Printing </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€903.00</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65833313"/>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Light and Heat </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€550.00</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20338168"/>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Equipment for PPN</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€1,200.00</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61282495"/>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Membership of external orgs/ workshops &amp; conferences attended by PPN </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€200.00</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76274064"/>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Projects/Activities /Events sponsored by PPN</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€8,202.38</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19197480"/>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IT/Server Support &amp; Maintenance</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€2,643.36</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54388157"/>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Marketing and Promotion of PPN</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€3,442.52</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68192412"/>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Plenary/Meeting Costs (including Room Hire /Refreshments) </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€4,064.22</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19102873"/>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General Maintenance – cleaning, waste etc.</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€635.44</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60957503"/>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Salary Support Worker Inc PRSI</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€30,230.51</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75508442"/>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Support Worker Travel and Subsistence </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€366.14</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47362954"/>
                  </a:ext>
                </a:extLst>
              </a:tr>
              <a:tr h="232440">
                <a:tc>
                  <a:txBody>
                    <a:bodyPr/>
                    <a:lstStyle/>
                    <a:p>
                      <a:pPr lvl="0" algn="l" fontAlgn="b"/>
                      <a:r>
                        <a:rPr lang="en-GB" sz="1100" b="0" u="none" strike="noStrike">
                          <a:solidFill>
                            <a:srgbClr val="FFFFFF"/>
                          </a:solidFill>
                          <a:latin typeface="Arial" panose="020B0604020202020204" pitchFamily="34" charset="0"/>
                          <a:cs typeface="Arial" panose="020B0604020202020204" pitchFamily="34" charset="0"/>
                        </a:rPr>
                        <a:t>Support Worker Associated Costs</a:t>
                      </a:r>
                      <a:endParaRPr lang="en-GB" sz="1100" b="0"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a:solidFill>
                            <a:srgbClr val="FFFFFF"/>
                          </a:solidFill>
                          <a:latin typeface="Arial" panose="020B0604020202020204" pitchFamily="34" charset="0"/>
                          <a:cs typeface="Arial" panose="020B0604020202020204" pitchFamily="34" charset="0"/>
                        </a:rPr>
                        <a:t>€644.59</a:t>
                      </a:r>
                      <a:endParaRPr lang="en-GB" sz="1100" b="1" i="0" u="none" strike="noStrike">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32164469"/>
                  </a:ext>
                </a:extLst>
              </a:tr>
              <a:tr h="232440">
                <a:tc>
                  <a:txBody>
                    <a:bodyPr/>
                    <a:lstStyle/>
                    <a:p>
                      <a:pPr lvl="0" algn="l" fontAlgn="b"/>
                      <a:r>
                        <a:rPr lang="en-GB" sz="1100" b="1" u="none" strike="noStrike" dirty="0">
                          <a:solidFill>
                            <a:srgbClr val="FFFFFF"/>
                          </a:solidFill>
                          <a:latin typeface="Arial" panose="020B0604020202020204" pitchFamily="34" charset="0"/>
                          <a:cs typeface="Arial" panose="020B0604020202020204" pitchFamily="34" charset="0"/>
                        </a:rPr>
                        <a:t>Total Expenditure </a:t>
                      </a:r>
                      <a:endParaRPr lang="en-GB" sz="1100" b="1" i="0" u="none" strike="noStrike" dirty="0">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lvl="0" algn="r" fontAlgn="b"/>
                      <a:r>
                        <a:rPr lang="en-GB" sz="1100" b="1" u="none" strike="noStrike" dirty="0">
                          <a:solidFill>
                            <a:srgbClr val="FFFFFF"/>
                          </a:solidFill>
                          <a:latin typeface="Arial" panose="020B0604020202020204" pitchFamily="34" charset="0"/>
                          <a:cs typeface="Arial" panose="020B0604020202020204" pitchFamily="34" charset="0"/>
                        </a:rPr>
                        <a:t>€115,202.40</a:t>
                      </a:r>
                      <a:endParaRPr lang="en-GB" sz="1100" b="1" i="0" u="none" strike="noStrike" dirty="0">
                        <a:solidFill>
                          <a:srgbClr val="FFFFFF"/>
                        </a:solidFill>
                        <a:latin typeface="Arial" panose="020B0604020202020204" pitchFamily="34" charset="0"/>
                        <a:cs typeface="Arial" panose="020B0604020202020204" pitchFamily="34" charset="0"/>
                      </a:endParaRPr>
                    </a:p>
                  </a:txBody>
                  <a:tcPr marL="8988" marR="8988" marT="8988"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3402882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A20ACA36-D7A1-F330-F94E-0374651BAA3F}"/>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7F285C5B-A167-450F-F6C6-D480C92A7041}"/>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415C4BD7-46C2-7479-1252-7370D1C38B65}"/>
              </a:ext>
            </a:extLst>
          </p:cNvPr>
          <p:cNvSpPr txBox="1"/>
          <p:nvPr/>
        </p:nvSpPr>
        <p:spPr>
          <a:xfrm>
            <a:off x="2319527" y="899578"/>
            <a:ext cx="8347045" cy="1446550"/>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PPN Workers Manifesto (A Snippet)</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April 2023</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200" dirty="0">
              <a:solidFill>
                <a:srgbClr val="FFFFFF"/>
              </a:solidFill>
              <a:latin typeface="Arial" pitchFamily="34"/>
              <a:cs typeface="Arial" pitchFamily="34"/>
            </a:endParaRPr>
          </a:p>
        </p:txBody>
      </p:sp>
      <p:sp>
        <p:nvSpPr>
          <p:cNvPr id="5" name="Rectangle 8">
            <a:extLst>
              <a:ext uri="{FF2B5EF4-FFF2-40B4-BE49-F238E27FC236}">
                <a16:creationId xmlns:a16="http://schemas.microsoft.com/office/drawing/2014/main" id="{D1446E44-9E2D-8F29-F9F8-4E7242E6B14C}"/>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7" name="TextBox 6">
            <a:extLst>
              <a:ext uri="{FF2B5EF4-FFF2-40B4-BE49-F238E27FC236}">
                <a16:creationId xmlns:a16="http://schemas.microsoft.com/office/drawing/2014/main" id="{959697BC-683F-2DD5-F3A9-9AAAD78549C9}"/>
              </a:ext>
            </a:extLst>
          </p:cNvPr>
          <p:cNvSpPr txBox="1"/>
          <p:nvPr/>
        </p:nvSpPr>
        <p:spPr>
          <a:xfrm>
            <a:off x="2319527" y="2509500"/>
            <a:ext cx="7827650" cy="2958823"/>
          </a:xfrm>
          <a:prstGeom prst="rect">
            <a:avLst/>
          </a:prstGeom>
          <a:noFill/>
        </p:spPr>
        <p:txBody>
          <a:bodyPr wrap="square" rtlCol="0">
            <a:spAutoFit/>
          </a:bodyPr>
          <a:lstStyle/>
          <a:p>
            <a:pPr algn="ctr">
              <a:lnSpc>
                <a:spcPct val="107000"/>
              </a:lnSpc>
              <a:spcAft>
                <a:spcPts val="800"/>
              </a:spcAft>
            </a:pPr>
            <a:r>
              <a:rPr lang="en-IE" sz="2400" dirty="0">
                <a:solidFill>
                  <a:srgbClr val="F2F2F2"/>
                </a:solidFill>
                <a:effectLst/>
                <a:latin typeface="IrishUncialfabeta-Bold"/>
                <a:ea typeface="Calibri" panose="020F0502020204030204" pitchFamily="34" charset="0"/>
                <a:cs typeface="Times New Roman" panose="02020603050405020304" pitchFamily="18" charset="0"/>
              </a:rPr>
              <a:t>L</a:t>
            </a:r>
            <a:r>
              <a:rPr lang="en-IE" sz="2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et’s make this world one of compassion and empathy.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2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Let’s pass on love and passion to the next generation.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2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Let’s be the kindness we want to see in the world.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2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Let’s be aware that we </a:t>
            </a:r>
            <a:r>
              <a:rPr lang="en-IE" sz="2400" i="1"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all </a:t>
            </a:r>
            <a:r>
              <a:rPr lang="en-IE" sz="2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have a contribution to make;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2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That the smallest interaction,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2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Can make the biggest change.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818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74BF358C-EF20-342B-1DD8-FF62E3D498B6}"/>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107EC082-DF12-F3F9-14F2-51A28A050404}"/>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DE672497-2F9A-BCE7-845B-8AADDD43EE1E}"/>
              </a:ext>
            </a:extLst>
          </p:cNvPr>
          <p:cNvSpPr txBox="1"/>
          <p:nvPr/>
        </p:nvSpPr>
        <p:spPr>
          <a:xfrm>
            <a:off x="2121981" y="1514725"/>
            <a:ext cx="7948037" cy="3785652"/>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dirty="0">
                <a:solidFill>
                  <a:srgbClr val="FFFFFF"/>
                </a:solidFill>
                <a:uFillTx/>
                <a:latin typeface="Arial" pitchFamily="34"/>
                <a:cs typeface="Arial" pitchFamily="34"/>
              </a:rPr>
              <a:t>Thank You</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dirty="0">
                <a:solidFill>
                  <a:srgbClr val="FFFFFF"/>
                </a:solidFill>
                <a:uFillTx/>
                <a:latin typeface="Arial" pitchFamily="34"/>
                <a:cs typeface="Arial" pitchFamily="34"/>
              </a:rPr>
              <a:t>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dirty="0">
                <a:solidFill>
                  <a:srgbClr val="FFFFFF"/>
                </a:solidFill>
                <a:uFillTx/>
                <a:latin typeface="Arial" pitchFamily="34"/>
                <a:cs typeface="Arial" pitchFamily="34"/>
              </a:rPr>
              <a:t>We hope you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dirty="0">
                <a:solidFill>
                  <a:srgbClr val="FFFFFF"/>
                </a:solidFill>
                <a:uFillTx/>
                <a:latin typeface="Arial" pitchFamily="34"/>
                <a:cs typeface="Arial" pitchFamily="34"/>
              </a:rPr>
              <a:t>enjoy the event</a:t>
            </a:r>
          </a:p>
        </p:txBody>
      </p:sp>
      <p:sp>
        <p:nvSpPr>
          <p:cNvPr id="5" name="Rectangle 8">
            <a:extLst>
              <a:ext uri="{FF2B5EF4-FFF2-40B4-BE49-F238E27FC236}">
                <a16:creationId xmlns:a16="http://schemas.microsoft.com/office/drawing/2014/main" id="{A8A554D0-EF16-41BF-9997-4809149D8532}"/>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10EB098F-9537-086C-18C9-7242D524B5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47C3CD-1D3A-D9CD-7E1C-28CA9D024E4A}"/>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B22C2A1-AD50-009C-9338-FD4D3A171DE4}"/>
              </a:ext>
            </a:extLst>
          </p:cNvPr>
          <p:cNvSpPr txBox="1"/>
          <p:nvPr/>
        </p:nvSpPr>
        <p:spPr>
          <a:xfrm>
            <a:off x="3129095" y="704673"/>
            <a:ext cx="8347045" cy="5386090"/>
          </a:xfrm>
          <a:prstGeom prst="rect">
            <a:avLst/>
          </a:prstGeom>
          <a:noFill/>
          <a:ln cap="rnd">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What is the PPN?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Under the Local Government Act 2014, PPNs were established as a way to build a network of community, social inclusion and environmental groups who work within a local authority area.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The main purpose of the PPN is to empower and assist groups to participate in local decision making.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FFFFFF"/>
                </a:solidFill>
                <a:uFillTx/>
                <a:latin typeface="Arial" pitchFamily="34"/>
                <a:cs typeface="Arial" pitchFamily="34"/>
              </a:rPr>
              <a:t>Currently there are 31 PPNs across the country. Wexford PPN is currently hosted by Wexford County Council, with two full time staff assigned to work with the Secretariat for the day to day running of the PPN.</a:t>
            </a:r>
          </a:p>
        </p:txBody>
      </p:sp>
      <p:sp>
        <p:nvSpPr>
          <p:cNvPr id="5" name="Rectangle 8">
            <a:extLst>
              <a:ext uri="{FF2B5EF4-FFF2-40B4-BE49-F238E27FC236}">
                <a16:creationId xmlns:a16="http://schemas.microsoft.com/office/drawing/2014/main" id="{C8762483-313D-809D-92FB-B46FC3C4665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FA38FF95-F532-8858-AEA6-96E56E29CD35}"/>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D028F1C7-FAA2-3D0F-FFE7-551D4FA756CE}"/>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E21C676C-174D-B276-F285-DB3A397D12E9}"/>
              </a:ext>
            </a:extLst>
          </p:cNvPr>
          <p:cNvSpPr txBox="1"/>
          <p:nvPr/>
        </p:nvSpPr>
        <p:spPr>
          <a:xfrm>
            <a:off x="3129095" y="704673"/>
            <a:ext cx="7600428" cy="954103"/>
          </a:xfrm>
          <a:prstGeom prst="rect">
            <a:avLst/>
          </a:prstGeom>
          <a:noFill/>
          <a:ln cap="rnd">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FFFF"/>
                </a:solidFill>
                <a:uFillTx/>
                <a:latin typeface="Arial" pitchFamily="34"/>
                <a:cs typeface="Arial" pitchFamily="34"/>
              </a:rPr>
              <a:t>Main Objectives of Wexford PPN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FF183592-DB64-31CD-82AA-78C37CACA16C}"/>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6" name="TextBox 1">
            <a:extLst>
              <a:ext uri="{FF2B5EF4-FFF2-40B4-BE49-F238E27FC236}">
                <a16:creationId xmlns:a16="http://schemas.microsoft.com/office/drawing/2014/main" id="{B57E5AD3-3123-C5E5-874F-3880D0A36BB7}"/>
              </a:ext>
            </a:extLst>
          </p:cNvPr>
          <p:cNvSpPr txBox="1"/>
          <p:nvPr/>
        </p:nvSpPr>
        <p:spPr>
          <a:xfrm>
            <a:off x="4184989" y="1658776"/>
            <a:ext cx="7600428" cy="4093430"/>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Arial" pitchFamily="34"/>
                <a:cs typeface="Arial" pitchFamily="34"/>
              </a:rPr>
              <a:t>Sharing information across members and to members. Information can vary from details of public consultations, training events, funding opportunities to member events.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Arial" pitchFamily="34"/>
                <a:cs typeface="Arial" pitchFamily="34"/>
              </a:rPr>
              <a:t>Helping groups in achieving their objectives, by further developing themselves, through access to conferences, training, mentoring, networking, seminars etc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Arial" pitchFamily="34"/>
                <a:cs typeface="Arial" pitchFamily="34"/>
              </a:rPr>
              <a:t>Offering communities a seat and a voice at the decision-making tables within the county - allowing members to help in shaping important decision making.</a:t>
            </a:r>
          </a:p>
        </p:txBody>
      </p:sp>
      <p:sp>
        <p:nvSpPr>
          <p:cNvPr id="7" name="Oval 2">
            <a:extLst>
              <a:ext uri="{FF2B5EF4-FFF2-40B4-BE49-F238E27FC236}">
                <a16:creationId xmlns:a16="http://schemas.microsoft.com/office/drawing/2014/main" id="{3C5C1368-5A9B-4DDC-E7A8-8121E5E0BADB}"/>
              </a:ext>
            </a:extLst>
          </p:cNvPr>
          <p:cNvSpPr/>
          <p:nvPr/>
        </p:nvSpPr>
        <p:spPr>
          <a:xfrm>
            <a:off x="2719032" y="1732385"/>
            <a:ext cx="1386852" cy="880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rnd">
            <a:solidFill>
              <a:srgbClr val="7030A0"/>
            </a:solid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8" name="Oval 3">
            <a:extLst>
              <a:ext uri="{FF2B5EF4-FFF2-40B4-BE49-F238E27FC236}">
                <a16:creationId xmlns:a16="http://schemas.microsoft.com/office/drawing/2014/main" id="{357F6452-12D4-ECEE-6BCA-34EEC7ED02AF}"/>
              </a:ext>
            </a:extLst>
          </p:cNvPr>
          <p:cNvSpPr/>
          <p:nvPr/>
        </p:nvSpPr>
        <p:spPr>
          <a:xfrm>
            <a:off x="2719032" y="3256699"/>
            <a:ext cx="1386852" cy="880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rnd">
            <a:solidFill>
              <a:srgbClr val="7030A0"/>
            </a:solid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9" name="Oval 5">
            <a:extLst>
              <a:ext uri="{FF2B5EF4-FFF2-40B4-BE49-F238E27FC236}">
                <a16:creationId xmlns:a16="http://schemas.microsoft.com/office/drawing/2014/main" id="{3E2E6A2E-95DF-72D2-C996-DA21BB1874A1}"/>
              </a:ext>
            </a:extLst>
          </p:cNvPr>
          <p:cNvSpPr/>
          <p:nvPr/>
        </p:nvSpPr>
        <p:spPr>
          <a:xfrm>
            <a:off x="2719032" y="4784415"/>
            <a:ext cx="1386852" cy="8805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rnd">
            <a:solidFill>
              <a:srgbClr val="7030A0"/>
            </a:solid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10" name="TextBox 9">
            <a:extLst>
              <a:ext uri="{FF2B5EF4-FFF2-40B4-BE49-F238E27FC236}">
                <a16:creationId xmlns:a16="http://schemas.microsoft.com/office/drawing/2014/main" id="{C2746C52-1669-AA7E-7981-1A7F6C39A4DE}"/>
              </a:ext>
            </a:extLst>
          </p:cNvPr>
          <p:cNvSpPr txBox="1"/>
          <p:nvPr/>
        </p:nvSpPr>
        <p:spPr>
          <a:xfrm>
            <a:off x="2860663" y="1987969"/>
            <a:ext cx="1245211" cy="369335"/>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57257D"/>
                </a:solidFill>
                <a:uFillTx/>
                <a:latin typeface="Arial" pitchFamily="34"/>
                <a:cs typeface="Arial" pitchFamily="34"/>
              </a:rPr>
              <a:t>Informing</a:t>
            </a:r>
          </a:p>
        </p:txBody>
      </p:sp>
      <p:sp>
        <p:nvSpPr>
          <p:cNvPr id="11" name="TextBox 10">
            <a:extLst>
              <a:ext uri="{FF2B5EF4-FFF2-40B4-BE49-F238E27FC236}">
                <a16:creationId xmlns:a16="http://schemas.microsoft.com/office/drawing/2014/main" id="{A7781C82-776D-9104-D0BB-525CAA40CDE1}"/>
              </a:ext>
            </a:extLst>
          </p:cNvPr>
          <p:cNvSpPr txBox="1"/>
          <p:nvPr/>
        </p:nvSpPr>
        <p:spPr>
          <a:xfrm>
            <a:off x="2736122" y="3513033"/>
            <a:ext cx="1465956" cy="369335"/>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57257D"/>
                </a:solidFill>
                <a:uFillTx/>
                <a:latin typeface="Arial" pitchFamily="34"/>
                <a:cs typeface="Arial" pitchFamily="34"/>
              </a:rPr>
              <a:t>Developing</a:t>
            </a:r>
          </a:p>
        </p:txBody>
      </p:sp>
      <p:sp>
        <p:nvSpPr>
          <p:cNvPr id="12" name="TextBox 11">
            <a:extLst>
              <a:ext uri="{FF2B5EF4-FFF2-40B4-BE49-F238E27FC236}">
                <a16:creationId xmlns:a16="http://schemas.microsoft.com/office/drawing/2014/main" id="{9ED1B00D-38E0-4658-A8D1-4BB7B9E7440E}"/>
              </a:ext>
            </a:extLst>
          </p:cNvPr>
          <p:cNvSpPr txBox="1"/>
          <p:nvPr/>
        </p:nvSpPr>
        <p:spPr>
          <a:xfrm>
            <a:off x="2642058" y="5034393"/>
            <a:ext cx="1835877" cy="369335"/>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57257D"/>
                </a:solidFill>
                <a:uFillTx/>
                <a:latin typeface="Arial" pitchFamily="34"/>
                <a:cs typeface="Arial" pitchFamily="34"/>
              </a:rPr>
              <a:t>Representing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AB651DCC-2379-5646-9D87-C0869D093696}"/>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68E7C8AA-17E5-F891-EC8D-2464F83B893D}"/>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C030B768-6832-70E4-11CC-B467DAF47D4B}"/>
              </a:ext>
            </a:extLst>
          </p:cNvPr>
          <p:cNvSpPr txBox="1"/>
          <p:nvPr/>
        </p:nvSpPr>
        <p:spPr>
          <a:xfrm>
            <a:off x="3129095" y="704673"/>
            <a:ext cx="8347045" cy="1692773"/>
          </a:xfrm>
          <a:prstGeom prst="rect">
            <a:avLst/>
          </a:prstGeom>
          <a:noFill/>
          <a:ln cap="rnd">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FFFF"/>
                </a:solidFill>
                <a:uFillTx/>
                <a:latin typeface="Arial" pitchFamily="34"/>
                <a:cs typeface="Arial" pitchFamily="34"/>
              </a:rPr>
              <a:t>Our Member Groups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Arial" pitchFamily="34"/>
                <a:cs typeface="Arial" pitchFamily="34"/>
              </a:rPr>
              <a:t>Currently, we have 426 registered member groups.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960D7FEE-B8C9-25A9-C9DE-6C2E6A29E5CC}"/>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pic>
        <p:nvPicPr>
          <p:cNvPr id="6" name="Picture 2" descr="A pie chart with numbers and numbers&#10;&#10;Description automatically generated with low confidence">
            <a:extLst>
              <a:ext uri="{FF2B5EF4-FFF2-40B4-BE49-F238E27FC236}">
                <a16:creationId xmlns:a16="http://schemas.microsoft.com/office/drawing/2014/main" id="{52595290-7965-5D62-3602-80B835DC73FD}"/>
              </a:ext>
            </a:extLst>
          </p:cNvPr>
          <p:cNvPicPr>
            <a:picLocks noChangeAspect="1"/>
          </p:cNvPicPr>
          <p:nvPr/>
        </p:nvPicPr>
        <p:blipFill>
          <a:blip r:embed="rId4"/>
          <a:srcRect l="12111" t="12176" r="26665" b="7488"/>
          <a:stretch>
            <a:fillRect/>
          </a:stretch>
        </p:blipFill>
        <p:spPr>
          <a:xfrm>
            <a:off x="3221760" y="2315910"/>
            <a:ext cx="3845609" cy="3725969"/>
          </a:xfrm>
          <a:prstGeom prst="rect">
            <a:avLst/>
          </a:prstGeom>
          <a:noFill/>
          <a:ln cap="rnd">
            <a:noFill/>
          </a:ln>
        </p:spPr>
      </p:pic>
      <p:sp>
        <p:nvSpPr>
          <p:cNvPr id="7" name="Rectangle 3">
            <a:extLst>
              <a:ext uri="{FF2B5EF4-FFF2-40B4-BE49-F238E27FC236}">
                <a16:creationId xmlns:a16="http://schemas.microsoft.com/office/drawing/2014/main" id="{1E6A9FEE-A4D9-F3EF-24B6-E598CA284FBA}"/>
              </a:ext>
            </a:extLst>
          </p:cNvPr>
          <p:cNvSpPr/>
          <p:nvPr/>
        </p:nvSpPr>
        <p:spPr>
          <a:xfrm>
            <a:off x="7067370" y="2315910"/>
            <a:ext cx="3050849" cy="3725969"/>
          </a:xfrm>
          <a:prstGeom prst="rect">
            <a:avLst/>
          </a:prstGeom>
          <a:solidFill>
            <a:srgbClr val="FFFFFF"/>
          </a:solidFill>
          <a:ln cap="rnd">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8" name="TextBox 5">
            <a:extLst>
              <a:ext uri="{FF2B5EF4-FFF2-40B4-BE49-F238E27FC236}">
                <a16:creationId xmlns:a16="http://schemas.microsoft.com/office/drawing/2014/main" id="{C75F8346-E646-89C7-6303-7C3DBA14931A}"/>
              </a:ext>
            </a:extLst>
          </p:cNvPr>
          <p:cNvSpPr txBox="1"/>
          <p:nvPr/>
        </p:nvSpPr>
        <p:spPr>
          <a:xfrm>
            <a:off x="7191280" y="2576523"/>
            <a:ext cx="2803020" cy="1754322"/>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Gorey/Kilmukridge – 97</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Rosslare – 77</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Wexford – 94</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New Ross - 84</a:t>
            </a: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Enniscorthy – 74</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cs typeface="Arial" pitchFamily="34"/>
            </a:endParaRPr>
          </a:p>
        </p:txBody>
      </p:sp>
      <p:sp>
        <p:nvSpPr>
          <p:cNvPr id="9" name="TextBox 9">
            <a:extLst>
              <a:ext uri="{FF2B5EF4-FFF2-40B4-BE49-F238E27FC236}">
                <a16:creationId xmlns:a16="http://schemas.microsoft.com/office/drawing/2014/main" id="{C6CF8B3A-B338-571A-2106-01E34F637660}"/>
              </a:ext>
            </a:extLst>
          </p:cNvPr>
          <p:cNvSpPr txBox="1"/>
          <p:nvPr/>
        </p:nvSpPr>
        <p:spPr>
          <a:xfrm>
            <a:off x="7753060" y="4564547"/>
            <a:ext cx="2803020" cy="1477332"/>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sng" strike="noStrike" kern="1200" cap="none" spc="0" baseline="0">
                <a:solidFill>
                  <a:srgbClr val="000000"/>
                </a:solidFill>
                <a:uFillTx/>
                <a:latin typeface="Arial" pitchFamily="34"/>
                <a:cs typeface="Arial" pitchFamily="34"/>
              </a:rPr>
              <a:t>Pillars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Community -      346</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Social Inclusion - 59</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rial" pitchFamily="34"/>
                <a:cs typeface="Arial" pitchFamily="34"/>
              </a:rPr>
              <a:t>Environmental -   21</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cs typeface="Arial" pitchFamily="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DDDD08C9-03A8-A448-75EE-9E32A7A136F9}"/>
              </a:ext>
            </a:extLst>
          </p:cNvPr>
          <p:cNvPicPr>
            <a:picLocks noChangeAspect="1"/>
          </p:cNvPicPr>
          <p:nvPr/>
        </p:nvPicPr>
        <p:blipFill>
          <a:blip r:embed="rId2">
            <a:alphaModFix amt="20000"/>
          </a:blip>
          <a:srcRect t="2239" r="-9" b="-9"/>
          <a:stretch>
            <a:fillRect/>
          </a:stretch>
        </p:blipFill>
        <p:spPr>
          <a:xfrm>
            <a:off x="1" y="0"/>
            <a:ext cx="12192000"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03B7B8F2-3C3C-B3F9-2E8A-681911CB1831}"/>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9AA74B33-2110-D74D-A7EE-95618F974353}"/>
              </a:ext>
            </a:extLst>
          </p:cNvPr>
          <p:cNvSpPr txBox="1"/>
          <p:nvPr/>
        </p:nvSpPr>
        <p:spPr>
          <a:xfrm>
            <a:off x="3129095" y="704673"/>
            <a:ext cx="8347045" cy="5109091"/>
          </a:xfrm>
          <a:prstGeom prst="rect">
            <a:avLst/>
          </a:prstGeom>
          <a:noFill/>
          <a:ln cap="rnd">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FFFF"/>
                </a:solidFill>
                <a:uFillTx/>
                <a:latin typeface="Arial" pitchFamily="34"/>
                <a:cs typeface="Arial" pitchFamily="34"/>
              </a:rPr>
              <a:t>Our Representatives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Arial" pitchFamily="34"/>
                <a:cs typeface="Arial" pitchFamily="34"/>
              </a:rPr>
              <a:t>The Secretariat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Arial" pitchFamily="34"/>
                <a:cs typeface="Arial" pitchFamily="34"/>
              </a:rPr>
              <a:t>Municipal District Representatives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Enniscorthy – Bernard O’Leary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Gorey – Kevin Molloy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New Ross – Ann Lacey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Rosslare – Simon Boyse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Wexford – Patrick Rochford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FE0FFE5F-B325-3618-C90D-F055A1028C29}"/>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6" name="TextBox 1">
            <a:extLst>
              <a:ext uri="{FF2B5EF4-FFF2-40B4-BE49-F238E27FC236}">
                <a16:creationId xmlns:a16="http://schemas.microsoft.com/office/drawing/2014/main" id="{9C71EB2D-62B4-57AA-ACE7-4E930165EEB6}"/>
              </a:ext>
            </a:extLst>
          </p:cNvPr>
          <p:cNvSpPr txBox="1"/>
          <p:nvPr/>
        </p:nvSpPr>
        <p:spPr>
          <a:xfrm>
            <a:off x="7302617" y="2299514"/>
            <a:ext cx="4405121" cy="4062651"/>
          </a:xfrm>
          <a:prstGeom prst="rect">
            <a:avLst/>
          </a:prstGeom>
          <a:noFill/>
          <a:ln cap="rnd">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FFFFFF"/>
                </a:solidFill>
                <a:uFillTx/>
                <a:latin typeface="Arial" pitchFamily="34"/>
                <a:cs typeface="Arial" pitchFamily="34"/>
              </a:rPr>
              <a:t>Electoral Colleges Representatives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Social Inclusion – Thomas Cullen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Social Inclusion – Vacant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Community &amp; Voluntary – Breda Cahill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Community &amp; Voluntary – Linda Sinnott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Environmental – Kamal </a:t>
            </a:r>
            <a:r>
              <a:rPr lang="en-GB" sz="1800" b="0" i="0" u="none" strike="noStrike" kern="1200" cap="none" spc="0" baseline="0" dirty="0" err="1">
                <a:solidFill>
                  <a:srgbClr val="FFFFFF"/>
                </a:solidFill>
                <a:uFillTx/>
                <a:latin typeface="Arial" pitchFamily="34"/>
                <a:cs typeface="Arial" pitchFamily="34"/>
              </a:rPr>
              <a:t>Tribak</a:t>
            </a: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Environmental – Vacant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459B1898-431B-6F29-2C93-A009AA998F4B}"/>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C7FA40DD-DBA3-D5EB-F9EF-7613F6C9EBBE}"/>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F2B5729F-D8D6-4D20-853D-1D28A56C08B8}"/>
              </a:ext>
            </a:extLst>
          </p:cNvPr>
          <p:cNvSpPr txBox="1"/>
          <p:nvPr/>
        </p:nvSpPr>
        <p:spPr>
          <a:xfrm>
            <a:off x="3129095" y="704673"/>
            <a:ext cx="8347045" cy="5016755"/>
          </a:xfrm>
          <a:prstGeom prst="rect">
            <a:avLst/>
          </a:prstGeom>
          <a:noFill/>
          <a:ln cap="rnd">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FFFFFF"/>
                </a:solidFill>
                <a:uFillTx/>
                <a:latin typeface="Arial" pitchFamily="34"/>
                <a:cs typeface="Arial" pitchFamily="34"/>
              </a:rPr>
              <a:t>Our Representatives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solidFill>
                  <a:srgbClr val="FFFFFF"/>
                </a:solidFill>
                <a:uFillTx/>
                <a:latin typeface="Arial" pitchFamily="34"/>
                <a:cs typeface="Arial" pitchFamily="34"/>
              </a:rPr>
              <a:t>Local Development Community Committee (LCDC)</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Brian Toomey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Aislinn Dunne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John </a:t>
            </a:r>
            <a:r>
              <a:rPr lang="en-GB" sz="1800" b="0" i="0" u="none" strike="noStrike" kern="1200" cap="none" spc="0" baseline="0" dirty="0" err="1">
                <a:solidFill>
                  <a:srgbClr val="FFFFFF"/>
                </a:solidFill>
                <a:uFillTx/>
                <a:latin typeface="Arial" pitchFamily="34"/>
                <a:cs typeface="Arial" pitchFamily="34"/>
              </a:rPr>
              <a:t>Carr</a:t>
            </a: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Jonathan King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Sharon Kennedy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Arial" pitchFamily="34"/>
                <a:cs typeface="Arial" pitchFamily="34"/>
              </a:rPr>
              <a:t>Karin </a:t>
            </a:r>
            <a:r>
              <a:rPr lang="en-GB" sz="1800" b="0" i="0" u="none" strike="noStrike" kern="1200" cap="none" spc="0" baseline="0" dirty="0" err="1">
                <a:solidFill>
                  <a:srgbClr val="FFFFFF"/>
                </a:solidFill>
                <a:uFillTx/>
                <a:latin typeface="Arial" pitchFamily="34"/>
                <a:cs typeface="Arial" pitchFamily="34"/>
              </a:rPr>
              <a:t>Dubsky</a:t>
            </a:r>
            <a:endParaRPr lang="en-GB" sz="1800" b="0" i="0" u="none" strike="noStrike" kern="1200" cap="none" spc="0" baseline="0" dirty="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3491C9F1-3DE0-4019-D57C-BF9F00B67637}"/>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C5152C21-2967-A9C0-9695-03271FF963E9}"/>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7DF3C5A7-D718-D24C-2E51-AA1924874B18}"/>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DF0E3DE4-D5C6-3B4C-092A-B53E9347B63A}"/>
              </a:ext>
            </a:extLst>
          </p:cNvPr>
          <p:cNvSpPr txBox="1"/>
          <p:nvPr/>
        </p:nvSpPr>
        <p:spPr>
          <a:xfrm>
            <a:off x="3129095" y="704673"/>
            <a:ext cx="8347045" cy="5847752"/>
          </a:xfrm>
          <a:prstGeom prst="rect">
            <a:avLst/>
          </a:prstGeom>
          <a:noFill/>
          <a:ln cap="rnd">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FFFF"/>
                </a:solidFill>
                <a:uFillTx/>
                <a:latin typeface="Arial" pitchFamily="34"/>
                <a:cs typeface="Arial" pitchFamily="34"/>
              </a:rPr>
              <a:t>Our Representatives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Arial" pitchFamily="34"/>
                <a:cs typeface="Arial" pitchFamily="34"/>
              </a:rPr>
              <a:t>Strategic Policy Committees (SPCs)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Seamus Murphy - Economic Development &amp; Enterprise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Senan O Reilly - Economic Development &amp; Enterprise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William Considine - Housing &amp; Community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Anne Sharry - Housing &amp; Community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Allen Holman - Environment &amp; Climate Change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FFFFFF"/>
                </a:solidFill>
                <a:uFillTx/>
                <a:latin typeface="Arial" pitchFamily="34"/>
                <a:cs typeface="Arial" pitchFamily="34"/>
              </a:rPr>
              <a:t>Kevin Molloy- Environment &amp; Climate Change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FFFFFF"/>
                </a:solidFill>
                <a:uFillTx/>
                <a:latin typeface="Arial" pitchFamily="34"/>
                <a:cs typeface="Arial" pitchFamily="34"/>
              </a:rPr>
              <a:t>Danny Forde - Environment &amp; Climate Change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FFFFFF"/>
                </a:solidFill>
                <a:uFillTx/>
                <a:latin typeface="Arial" pitchFamily="34"/>
                <a:cs typeface="Arial" pitchFamily="34"/>
              </a:rPr>
              <a:t>John Waters - Transportation &amp; Water Services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FFFFFF"/>
                </a:solidFill>
                <a:uFillTx/>
                <a:latin typeface="Arial" pitchFamily="34"/>
                <a:cs typeface="Arial" pitchFamily="34"/>
              </a:rPr>
              <a:t>Tom Logan - Transportation &amp; Water Services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Zeno Winkens - Planning &amp; Building Control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9D928591-8335-DAB7-8112-E9B8158D66FD}"/>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32BB80CF-121F-B160-F125-72C54D2840FF}"/>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862596E1-C341-5EC6-4087-E3AC44E94974}"/>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777A445A-5A63-793D-A2A1-428C6D3309B0}"/>
              </a:ext>
            </a:extLst>
          </p:cNvPr>
          <p:cNvSpPr txBox="1"/>
          <p:nvPr/>
        </p:nvSpPr>
        <p:spPr>
          <a:xfrm>
            <a:off x="3129095" y="704673"/>
            <a:ext cx="8347045" cy="4462756"/>
          </a:xfrm>
          <a:prstGeom prst="rect">
            <a:avLst/>
          </a:prstGeom>
          <a:noFill/>
          <a:ln cap="rnd">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FFFF"/>
                </a:solidFill>
                <a:uFillTx/>
                <a:latin typeface="Arial" pitchFamily="34"/>
                <a:cs typeface="Arial" pitchFamily="34"/>
              </a:rPr>
              <a:t>Our Representatives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Arial" pitchFamily="34"/>
                <a:cs typeface="Arial" pitchFamily="34"/>
              </a:rPr>
              <a:t>Council Committees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Tony Clyne - Joint Policing Committee (JPC)</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Dan Kennedy - Joint Policing Committee (JPC)</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Caoimhe Dunn - County Heritage Forum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Peter O Connor - County Heritage Forum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Bernard O’Leary - Enniscorthy Town Centre First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p:txBody>
      </p:sp>
      <p:sp>
        <p:nvSpPr>
          <p:cNvPr id="5" name="Rectangle 8">
            <a:extLst>
              <a:ext uri="{FF2B5EF4-FFF2-40B4-BE49-F238E27FC236}">
                <a16:creationId xmlns:a16="http://schemas.microsoft.com/office/drawing/2014/main" id="{C3514903-967E-8843-C366-402C7CC213BB}"/>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4" descr="A picture containing outdoor, sky, water, building">
            <a:extLst>
              <a:ext uri="{FF2B5EF4-FFF2-40B4-BE49-F238E27FC236}">
                <a16:creationId xmlns:a16="http://schemas.microsoft.com/office/drawing/2014/main" id="{96FE863E-BD3D-9C73-FE5A-9D2DD9010C42}"/>
              </a:ext>
            </a:extLst>
          </p:cNvPr>
          <p:cNvPicPr>
            <a:picLocks noChangeAspect="1"/>
          </p:cNvPicPr>
          <p:nvPr/>
        </p:nvPicPr>
        <p:blipFill>
          <a:blip r:embed="rId2">
            <a:alphaModFix amt="20000"/>
          </a:blip>
          <a:srcRect t="2239" r="-9" b="-9"/>
          <a:stretch>
            <a:fillRect/>
          </a:stretch>
        </p:blipFill>
        <p:spPr>
          <a:xfrm>
            <a:off x="0" y="9"/>
            <a:ext cx="12192005" cy="6857990"/>
          </a:xfrm>
          <a:prstGeom prst="rect">
            <a:avLst/>
          </a:prstGeom>
          <a:noFill/>
          <a:ln cap="rnd">
            <a:noFill/>
          </a:ln>
        </p:spPr>
      </p:pic>
      <p:pic>
        <p:nvPicPr>
          <p:cNvPr id="3" name="Picture 6" descr="A purple outline of a map&#10;&#10;Description automatically generated with low confidence">
            <a:extLst>
              <a:ext uri="{FF2B5EF4-FFF2-40B4-BE49-F238E27FC236}">
                <a16:creationId xmlns:a16="http://schemas.microsoft.com/office/drawing/2014/main" id="{9F285341-373D-DBFD-8A86-23E5BD034D25}"/>
              </a:ext>
            </a:extLst>
          </p:cNvPr>
          <p:cNvPicPr>
            <a:picLocks noChangeAspect="1"/>
          </p:cNvPicPr>
          <p:nvPr/>
        </p:nvPicPr>
        <p:blipFill>
          <a:blip r:embed="rId3">
            <a:biLevel thresh="25000"/>
          </a:blip>
          <a:stretch>
            <a:fillRect/>
          </a:stretch>
        </p:blipFill>
        <p:spPr>
          <a:xfrm>
            <a:off x="619917" y="503852"/>
            <a:ext cx="2099105" cy="2021747"/>
          </a:xfrm>
          <a:prstGeom prst="rect">
            <a:avLst/>
          </a:prstGeom>
          <a:noFill/>
          <a:ln cap="rnd">
            <a:noFill/>
          </a:ln>
        </p:spPr>
      </p:pic>
      <p:sp>
        <p:nvSpPr>
          <p:cNvPr id="4" name="TextBox 7">
            <a:extLst>
              <a:ext uri="{FF2B5EF4-FFF2-40B4-BE49-F238E27FC236}">
                <a16:creationId xmlns:a16="http://schemas.microsoft.com/office/drawing/2014/main" id="{F383F068-B7B1-7462-90DC-7B3DEC89F21C}"/>
              </a:ext>
            </a:extLst>
          </p:cNvPr>
          <p:cNvSpPr txBox="1"/>
          <p:nvPr/>
        </p:nvSpPr>
        <p:spPr>
          <a:xfrm>
            <a:off x="3129095" y="704673"/>
            <a:ext cx="8347045" cy="5201427"/>
          </a:xfrm>
          <a:prstGeom prst="rect">
            <a:avLst/>
          </a:prstGeom>
          <a:noFill/>
          <a:ln cap="rnd">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FFFFFF"/>
                </a:solidFill>
                <a:uFillTx/>
                <a:latin typeface="Arial" pitchFamily="34"/>
                <a:cs typeface="Arial" pitchFamily="34"/>
              </a:rPr>
              <a:t>Our Representatives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FFFFFF"/>
                </a:solidFill>
                <a:uFillTx/>
                <a:latin typeface="Arial" pitchFamily="34"/>
                <a:cs typeface="Arial" pitchFamily="34"/>
              </a:rPr>
              <a:t>Non-Council Committees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Mark Rodgers - Sports Active – Wexford Local Sports Partnership</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Maria Gore - Sports Active – Wexford Local Sports Partnership</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Ann Lacey - Southeast Regional Drugs &amp; Alcohol Taskforce (SERDATF)</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Breda Flood - Wexford Healthy County Committee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Ian Ludlow (Resource Officer) - Wexford Comhairle na nÓg Steering Committee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FFFFFF"/>
              </a:solidFill>
              <a:uFillTx/>
              <a:latin typeface="Arial" pitchFamily="34"/>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Arial" pitchFamily="34"/>
                <a:cs typeface="Arial" pitchFamily="34"/>
              </a:rPr>
              <a:t>Ian Ludlow (Resource Officer) - Wexford County Council Climate Action Steering Group</a:t>
            </a:r>
          </a:p>
        </p:txBody>
      </p:sp>
      <p:sp>
        <p:nvSpPr>
          <p:cNvPr id="5" name="Rectangle 8">
            <a:extLst>
              <a:ext uri="{FF2B5EF4-FFF2-40B4-BE49-F238E27FC236}">
                <a16:creationId xmlns:a16="http://schemas.microsoft.com/office/drawing/2014/main" id="{F267AFE8-6C64-6BFA-8819-53EA3CDCDF84}"/>
              </a:ext>
            </a:extLst>
          </p:cNvPr>
          <p:cNvSpPr/>
          <p:nvPr/>
        </p:nvSpPr>
        <p:spPr>
          <a:xfrm>
            <a:off x="10368793" y="0"/>
            <a:ext cx="830512" cy="1409346"/>
          </a:xfrm>
          <a:prstGeom prst="rect">
            <a:avLst/>
          </a:prstGeom>
          <a:solidFill>
            <a:srgbClr val="FFFF00"/>
          </a:solidFill>
          <a:ln cap="rnd">
            <a:noFill/>
            <a:prstDash val="soli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Tree>
  </p:cSld>
  <p:clrMapOvr>
    <a:masterClrMapping/>
  </p:clrMapOvr>
</p:sld>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TotalTime>
  <Words>731</Words>
  <Application>Microsoft Office PowerPoint</Application>
  <PresentationFormat>Widescreen</PresentationFormat>
  <Paragraphs>171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IrishUncialfabeta-Bold</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Ludlow</dc:creator>
  <cp:lastModifiedBy>Ian Ludlow</cp:lastModifiedBy>
  <cp:revision>11</cp:revision>
  <dcterms:created xsi:type="dcterms:W3CDTF">2023-05-17T12:33:23Z</dcterms:created>
  <dcterms:modified xsi:type="dcterms:W3CDTF">2023-05-22T14:02:36Z</dcterms:modified>
</cp:coreProperties>
</file>