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
    <a:wholeTbl>
      <a:tcTxStyle>
        <a:font>
          <a:latin typeface="+mn-lt"/>
          <a:ea typeface="+mn-ea"/>
          <a:cs typeface="+mn-cs"/>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341CE498-6E10-06B8-59A5-1508E280BBF7}"/>
              </a:ext>
            </a:extLst>
          </p:cNvPr>
          <p:cNvGrpSpPr/>
          <p:nvPr/>
        </p:nvGrpSpPr>
        <p:grpSpPr>
          <a:xfrm>
            <a:off x="0" y="0"/>
            <a:ext cx="12191996" cy="6858000"/>
            <a:chOff x="0" y="0"/>
            <a:chExt cx="12191996" cy="6858000"/>
          </a:xfrm>
        </p:grpSpPr>
        <p:sp>
          <p:nvSpPr>
            <p:cNvPr id="3" name="Rectangle 8">
              <a:extLst>
                <a:ext uri="{FF2B5EF4-FFF2-40B4-BE49-F238E27FC236}">
                  <a16:creationId xmlns:a16="http://schemas.microsoft.com/office/drawing/2014/main" id="{CD3A9923-EB7E-7CF0-B4BF-D2AF0BCE2728}"/>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Freeform 5">
              <a:extLst>
                <a:ext uri="{FF2B5EF4-FFF2-40B4-BE49-F238E27FC236}">
                  <a16:creationId xmlns:a16="http://schemas.microsoft.com/office/drawing/2014/main" id="{3AEAC1AE-6E9E-B3C2-747C-550FB9D1F80D}"/>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5" name="Title 1">
            <a:extLst>
              <a:ext uri="{FF2B5EF4-FFF2-40B4-BE49-F238E27FC236}">
                <a16:creationId xmlns:a16="http://schemas.microsoft.com/office/drawing/2014/main" id="{E334A523-1D0E-DCC8-9BE2-70C81CE64880}"/>
              </a:ext>
            </a:extLst>
          </p:cNvPr>
          <p:cNvSpPr txBox="1">
            <a:spLocks noGrp="1"/>
          </p:cNvSpPr>
          <p:nvPr>
            <p:ph type="ctrTitle"/>
          </p:nvPr>
        </p:nvSpPr>
        <p:spPr>
          <a:xfrm>
            <a:off x="1154951" y="2099736"/>
            <a:ext cx="8825660" cy="2677646"/>
          </a:xfrm>
        </p:spPr>
        <p:txBody>
          <a:bodyPr anchor="b"/>
          <a:lstStyle>
            <a:lvl1pPr>
              <a:defRPr sz="5400"/>
            </a:lvl1pPr>
          </a:lstStyle>
          <a:p>
            <a:pPr lvl="0"/>
            <a:r>
              <a:rPr lang="en-US"/>
              <a:t>Click to edit Master title style</a:t>
            </a:r>
          </a:p>
        </p:txBody>
      </p:sp>
      <p:sp>
        <p:nvSpPr>
          <p:cNvPr id="6" name="Subtitle 2">
            <a:extLst>
              <a:ext uri="{FF2B5EF4-FFF2-40B4-BE49-F238E27FC236}">
                <a16:creationId xmlns:a16="http://schemas.microsoft.com/office/drawing/2014/main" id="{BC745FB1-CF33-E00C-B393-7F701402B5BC}"/>
              </a:ext>
            </a:extLst>
          </p:cNvPr>
          <p:cNvSpPr txBox="1">
            <a:spLocks noGrp="1"/>
          </p:cNvSpPr>
          <p:nvPr>
            <p:ph type="subTitle" idx="1"/>
          </p:nvPr>
        </p:nvSpPr>
        <p:spPr>
          <a:xfrm>
            <a:off x="1154951" y="4777383"/>
            <a:ext cx="8825660" cy="861419"/>
          </a:xfrm>
        </p:spPr>
        <p:txBody>
          <a:bodyPr/>
          <a:lstStyle>
            <a:lvl1pPr marL="0" indent="0">
              <a:buNone/>
              <a:defRPr cap="all">
                <a:solidFill>
                  <a:srgbClr val="EF53A5"/>
                </a:solidFill>
              </a:defRPr>
            </a:lvl1pPr>
          </a:lstStyle>
          <a:p>
            <a:pPr lvl="0"/>
            <a:r>
              <a:rPr lang="en-US"/>
              <a:t>Click to edit Master subtitle style</a:t>
            </a:r>
          </a:p>
        </p:txBody>
      </p:sp>
      <p:sp>
        <p:nvSpPr>
          <p:cNvPr id="7" name="Date Placeholder 3">
            <a:extLst>
              <a:ext uri="{FF2B5EF4-FFF2-40B4-BE49-F238E27FC236}">
                <a16:creationId xmlns:a16="http://schemas.microsoft.com/office/drawing/2014/main" id="{61058645-65D4-6329-2878-10289367861F}"/>
              </a:ext>
            </a:extLst>
          </p:cNvPr>
          <p:cNvSpPr txBox="1">
            <a:spLocks noGrp="1"/>
          </p:cNvSpPr>
          <p:nvPr>
            <p:ph type="dt" sz="half" idx="7"/>
          </p:nvPr>
        </p:nvSpPr>
        <p:spPr>
          <a:xfrm rot="5400013">
            <a:off x="10158994" y="1792224"/>
            <a:ext cx="990596" cy="304796"/>
          </a:xfrm>
        </p:spPr>
        <p:txBody>
          <a:bodyPr anchor="t"/>
          <a:lstStyle>
            <a:lvl1pPr algn="l">
              <a:defRPr b="0">
                <a:solidFill>
                  <a:srgbClr val="FFFFFF"/>
                </a:solidFill>
              </a:defRPr>
            </a:lvl1pPr>
          </a:lstStyle>
          <a:p>
            <a:pPr lvl="0"/>
            <a:fld id="{BB8535EE-7CAE-4181-90A2-47A89591954D}" type="datetime1">
              <a:rPr lang="en-GB"/>
              <a:pPr lvl="0"/>
              <a:t>23/05/2023</a:t>
            </a:fld>
            <a:endParaRPr lang="en-GB"/>
          </a:p>
        </p:txBody>
      </p:sp>
      <p:sp>
        <p:nvSpPr>
          <p:cNvPr id="8" name="Footer Placeholder 4">
            <a:extLst>
              <a:ext uri="{FF2B5EF4-FFF2-40B4-BE49-F238E27FC236}">
                <a16:creationId xmlns:a16="http://schemas.microsoft.com/office/drawing/2014/main" id="{C358D2B4-100C-2C29-8920-DD3224071AEB}"/>
              </a:ext>
            </a:extLst>
          </p:cNvPr>
          <p:cNvSpPr txBox="1">
            <a:spLocks noGrp="1"/>
          </p:cNvSpPr>
          <p:nvPr>
            <p:ph type="ftr" sz="quarter" idx="9"/>
          </p:nvPr>
        </p:nvSpPr>
        <p:spPr>
          <a:xfrm rot="5400013">
            <a:off x="8951981" y="3227837"/>
            <a:ext cx="3859792" cy="304796"/>
          </a:xfrm>
        </p:spPr>
        <p:txBody>
          <a:bodyPr/>
          <a:lstStyle>
            <a:lvl1pPr>
              <a:defRPr b="0">
                <a:solidFill>
                  <a:srgbClr val="FFFFFF"/>
                </a:solidFill>
              </a:defRPr>
            </a:lvl1pPr>
          </a:lstStyle>
          <a:p>
            <a:pPr lvl="0"/>
            <a:endParaRPr lang="en-GB"/>
          </a:p>
        </p:txBody>
      </p:sp>
      <p:sp>
        <p:nvSpPr>
          <p:cNvPr id="9" name="Rectangle 10">
            <a:extLst>
              <a:ext uri="{FF2B5EF4-FFF2-40B4-BE49-F238E27FC236}">
                <a16:creationId xmlns:a16="http://schemas.microsoft.com/office/drawing/2014/main" id="{B92946F6-6AAA-B9CE-2C50-88891B5A0BE8}"/>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0" name="Slide Number Placeholder 5">
            <a:extLst>
              <a:ext uri="{FF2B5EF4-FFF2-40B4-BE49-F238E27FC236}">
                <a16:creationId xmlns:a16="http://schemas.microsoft.com/office/drawing/2014/main" id="{1D8D71DC-065B-8E42-5033-55870C6060D1}"/>
              </a:ext>
            </a:extLst>
          </p:cNvPr>
          <p:cNvSpPr txBox="1">
            <a:spLocks noGrp="1"/>
          </p:cNvSpPr>
          <p:nvPr>
            <p:ph type="sldNum" sz="quarter" idx="8"/>
          </p:nvPr>
        </p:nvSpPr>
        <p:spPr/>
        <p:txBody>
          <a:bodyPr/>
          <a:lstStyle>
            <a:lvl1pPr>
              <a:defRPr/>
            </a:lvl1pPr>
          </a:lstStyle>
          <a:p>
            <a:pPr lvl="0"/>
            <a:fld id="{B9B6BF1C-9F81-43A3-A56E-FEBDF67E36F9}" type="slidenum">
              <a:t>‹#›</a:t>
            </a:fld>
            <a:endParaRPr lang="en-GB"/>
          </a:p>
        </p:txBody>
      </p:sp>
    </p:spTree>
    <p:extLst>
      <p:ext uri="{BB962C8B-B14F-4D97-AF65-F5344CB8AC3E}">
        <p14:creationId xmlns:p14="http://schemas.microsoft.com/office/powerpoint/2010/main" val="27309529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443B43EB-9595-9370-1CB7-4CA0AAC3B95A}"/>
              </a:ext>
            </a:extLst>
          </p:cNvPr>
          <p:cNvGrpSpPr/>
          <p:nvPr/>
        </p:nvGrpSpPr>
        <p:grpSpPr>
          <a:xfrm>
            <a:off x="0" y="0"/>
            <a:ext cx="12191996" cy="6858000"/>
            <a:chOff x="0" y="0"/>
            <a:chExt cx="12191996" cy="6858000"/>
          </a:xfrm>
        </p:grpSpPr>
        <p:sp>
          <p:nvSpPr>
            <p:cNvPr id="3" name="Rectangle 12">
              <a:extLst>
                <a:ext uri="{FF2B5EF4-FFF2-40B4-BE49-F238E27FC236}">
                  <a16:creationId xmlns:a16="http://schemas.microsoft.com/office/drawing/2014/main" id="{9918F2F7-1E53-D576-253B-A77D5D11535E}"/>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6">
              <a:extLst>
                <a:ext uri="{FF2B5EF4-FFF2-40B4-BE49-F238E27FC236}">
                  <a16:creationId xmlns:a16="http://schemas.microsoft.com/office/drawing/2014/main" id="{0E0CC631-C1C2-9CC1-A6B0-D0724B72A481}"/>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7">
              <a:extLst>
                <a:ext uri="{FF2B5EF4-FFF2-40B4-BE49-F238E27FC236}">
                  <a16:creationId xmlns:a16="http://schemas.microsoft.com/office/drawing/2014/main" id="{B86CA6DB-1817-43E7-461B-331170F124B9}"/>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8">
              <a:extLst>
                <a:ext uri="{FF2B5EF4-FFF2-40B4-BE49-F238E27FC236}">
                  <a16:creationId xmlns:a16="http://schemas.microsoft.com/office/drawing/2014/main" id="{C9F028CF-918F-C074-DC85-14785313CD5A}"/>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19">
              <a:extLst>
                <a:ext uri="{FF2B5EF4-FFF2-40B4-BE49-F238E27FC236}">
                  <a16:creationId xmlns:a16="http://schemas.microsoft.com/office/drawing/2014/main" id="{826085A9-67BA-D26A-68FD-E4E245C6EEFE}"/>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20">
              <a:extLst>
                <a:ext uri="{FF2B5EF4-FFF2-40B4-BE49-F238E27FC236}">
                  <a16:creationId xmlns:a16="http://schemas.microsoft.com/office/drawing/2014/main" id="{5FD9E190-5943-BE9E-24C4-EB03073934CA}"/>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Freeform 5">
              <a:extLst>
                <a:ext uri="{FF2B5EF4-FFF2-40B4-BE49-F238E27FC236}">
                  <a16:creationId xmlns:a16="http://schemas.microsoft.com/office/drawing/2014/main" id="{FCF39150-81AC-FF60-D9F4-BCD54F883BDB}"/>
                </a:ext>
              </a:extLst>
            </p:cNvPr>
            <p:cNvSpPr/>
            <p:nvPr/>
          </p:nvSpPr>
          <p:spPr>
            <a:xfrm rot="10371510">
              <a:off x="263767" y="4438250"/>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862391F5-146D-D7A9-8CCF-77B87EC454EE}"/>
                </a:ext>
              </a:extLst>
            </p:cNvPr>
            <p:cNvSpPr/>
            <p:nvPr/>
          </p:nvSpPr>
          <p:spPr>
            <a:xfrm rot="10799991">
              <a:off x="459514" y="321138"/>
              <a:ext cx="11277596" cy="4533896"/>
            </a:xfrm>
            <a:custGeom>
              <a:avLst/>
              <a:gdLst>
                <a:gd name="f0" fmla="val w"/>
                <a:gd name="f1" fmla="val h"/>
                <a:gd name="f2" fmla="val 0"/>
                <a:gd name="f3" fmla="val 7104"/>
                <a:gd name="f4" fmla="val 2856"/>
                <a:gd name="f5" fmla="val 1"/>
                <a:gd name="f6" fmla="val 6943"/>
                <a:gd name="f7" fmla="val 26"/>
                <a:gd name="f8" fmla="val 6782"/>
                <a:gd name="f9" fmla="val 50"/>
                <a:gd name="f10" fmla="val 6621"/>
                <a:gd name="f11" fmla="val 73"/>
                <a:gd name="f12" fmla="val 6459"/>
                <a:gd name="f13" fmla="val 93"/>
                <a:gd name="f14" fmla="val 6298"/>
                <a:gd name="f15" fmla="val 113"/>
                <a:gd name="f16" fmla="val 6136"/>
                <a:gd name="f17" fmla="val 132"/>
                <a:gd name="f18" fmla="val 5976"/>
                <a:gd name="f19" fmla="val 148"/>
                <a:gd name="f20" fmla="val 5814"/>
                <a:gd name="f21" fmla="val 163"/>
                <a:gd name="f22" fmla="val 5653"/>
                <a:gd name="f23" fmla="val 177"/>
                <a:gd name="f24" fmla="val 5494"/>
                <a:gd name="f25" fmla="val 189"/>
                <a:gd name="f26" fmla="val 5334"/>
                <a:gd name="f27" fmla="val 201"/>
                <a:gd name="f28" fmla="val 5175"/>
                <a:gd name="f29" fmla="val 211"/>
                <a:gd name="f30" fmla="val 5017"/>
                <a:gd name="f31" fmla="val 219"/>
                <a:gd name="f32" fmla="val 4859"/>
                <a:gd name="f33" fmla="val 227"/>
                <a:gd name="f34" fmla="val 4703"/>
                <a:gd name="f35" fmla="val 234"/>
                <a:gd name="f36" fmla="val 4548"/>
                <a:gd name="f37" fmla="val 239"/>
                <a:gd name="f38" fmla="val 4393"/>
                <a:gd name="f39" fmla="val 243"/>
                <a:gd name="f40" fmla="val 4240"/>
                <a:gd name="f41" fmla="val 247"/>
                <a:gd name="f42" fmla="val 4088"/>
                <a:gd name="f43" fmla="val 249"/>
                <a:gd name="f44" fmla="val 3937"/>
                <a:gd name="f45" fmla="val 251"/>
                <a:gd name="f46" fmla="val 3788"/>
                <a:gd name="f47" fmla="val 252"/>
                <a:gd name="f48" fmla="val 3640"/>
                <a:gd name="f49" fmla="val 3494"/>
                <a:gd name="f50" fmla="val 3349"/>
                <a:gd name="f51" fmla="val 3207"/>
                <a:gd name="f52" fmla="val 246"/>
                <a:gd name="f53" fmla="val 3066"/>
                <a:gd name="f54" fmla="val 2928"/>
                <a:gd name="f55" fmla="val 240"/>
                <a:gd name="f56" fmla="val 2791"/>
                <a:gd name="f57" fmla="val 235"/>
                <a:gd name="f58" fmla="val 2656"/>
                <a:gd name="f59" fmla="val 230"/>
                <a:gd name="f60" fmla="val 2524"/>
                <a:gd name="f61" fmla="val 225"/>
                <a:gd name="f62" fmla="val 2266"/>
                <a:gd name="f63" fmla="val 212"/>
                <a:gd name="f64" fmla="val 2019"/>
                <a:gd name="f65" fmla="val 198"/>
                <a:gd name="f66" fmla="val 1782"/>
                <a:gd name="f67" fmla="val 183"/>
                <a:gd name="f68" fmla="val 1557"/>
                <a:gd name="f69" fmla="val 167"/>
                <a:gd name="f70" fmla="val 1343"/>
                <a:gd name="f71" fmla="val 150"/>
                <a:gd name="f72" fmla="val 1144"/>
                <a:gd name="f73" fmla="val 957"/>
                <a:gd name="f74" fmla="val 114"/>
                <a:gd name="f75" fmla="val 785"/>
                <a:gd name="f76" fmla="val 96"/>
                <a:gd name="f77" fmla="val 627"/>
                <a:gd name="f78" fmla="val 79"/>
                <a:gd name="f79" fmla="val 487"/>
                <a:gd name="f80" fmla="val 63"/>
                <a:gd name="f81" fmla="val 361"/>
                <a:gd name="f82" fmla="val 48"/>
                <a:gd name="f83" fmla="val 254"/>
                <a:gd name="f84" fmla="val 35"/>
                <a:gd name="f85" fmla="val 165"/>
                <a:gd name="f86" fmla="val 23"/>
                <a:gd name="f87" fmla="val 42"/>
                <a:gd name="f88" fmla="val 6"/>
                <a:gd name="f89" fmla="*/ f0 1 7104"/>
                <a:gd name="f90" fmla="*/ f1 1 2856"/>
                <a:gd name="f91" fmla="val f2"/>
                <a:gd name="f92" fmla="val f3"/>
                <a:gd name="f93" fmla="val f4"/>
                <a:gd name="f94" fmla="+- f93 0 f91"/>
                <a:gd name="f95" fmla="+- f92 0 f91"/>
                <a:gd name="f96" fmla="*/ f95 1 7104"/>
                <a:gd name="f97" fmla="*/ f94 1 2856"/>
                <a:gd name="f98" fmla="*/ 0 1 f96"/>
                <a:gd name="f99" fmla="*/ f92 1 f96"/>
                <a:gd name="f100" fmla="*/ 0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7104" h="2856">
                  <a:moveTo>
                    <a:pt x="f2" y="f2"/>
                  </a:moveTo>
                  <a:lnTo>
                    <a:pt x="f2" y="f4"/>
                  </a:lnTo>
                  <a:lnTo>
                    <a:pt x="f3" y="f4"/>
                  </a:lnTo>
                  <a:lnTo>
                    <a:pt x="f3" y="f5"/>
                  </a:lnTo>
                  <a:lnTo>
                    <a:pt x="f3" y="f5"/>
                  </a:ln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5"/>
                  </a:lnTo>
                  <a:lnTo>
                    <a:pt x="f49" y="f45"/>
                  </a:lnTo>
                  <a:lnTo>
                    <a:pt x="f50" y="f43"/>
                  </a:lnTo>
                  <a:lnTo>
                    <a:pt x="f51" y="f52"/>
                  </a:lnTo>
                  <a:lnTo>
                    <a:pt x="f53" y="f39"/>
                  </a:lnTo>
                  <a:lnTo>
                    <a:pt x="f54" y="f55"/>
                  </a:lnTo>
                  <a:lnTo>
                    <a:pt x="f56" y="f57"/>
                  </a:lnTo>
                  <a:lnTo>
                    <a:pt x="f58" y="f59"/>
                  </a:lnTo>
                  <a:lnTo>
                    <a:pt x="f60" y="f61"/>
                  </a:lnTo>
                  <a:lnTo>
                    <a:pt x="f62" y="f63"/>
                  </a:lnTo>
                  <a:lnTo>
                    <a:pt x="f64" y="f65"/>
                  </a:lnTo>
                  <a:lnTo>
                    <a:pt x="f66" y="f67"/>
                  </a:lnTo>
                  <a:lnTo>
                    <a:pt x="f68" y="f69"/>
                  </a:lnTo>
                  <a:lnTo>
                    <a:pt x="f70" y="f71"/>
                  </a:lnTo>
                  <a:lnTo>
                    <a:pt x="f72" y="f17"/>
                  </a:lnTo>
                  <a:lnTo>
                    <a:pt x="f73" y="f74"/>
                  </a:lnTo>
                  <a:lnTo>
                    <a:pt x="f75" y="f76"/>
                  </a:lnTo>
                  <a:lnTo>
                    <a:pt x="f77" y="f78"/>
                  </a:lnTo>
                  <a:lnTo>
                    <a:pt x="f79" y="f80"/>
                  </a:lnTo>
                  <a:lnTo>
                    <a:pt x="f81" y="f82"/>
                  </a:lnTo>
                  <a:lnTo>
                    <a:pt x="f83" y="f84"/>
                  </a:lnTo>
                  <a:lnTo>
                    <a:pt x="f85" y="f86"/>
                  </a:lnTo>
                  <a:lnTo>
                    <a:pt x="f87" y="f88"/>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B627EF97-8F3F-1FC0-1CBD-B0625E5FA167}"/>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2" name="Title 1">
            <a:extLst>
              <a:ext uri="{FF2B5EF4-FFF2-40B4-BE49-F238E27FC236}">
                <a16:creationId xmlns:a16="http://schemas.microsoft.com/office/drawing/2014/main" id="{64CF8469-8E4E-098B-6F19-90A74023FF0C}"/>
              </a:ext>
            </a:extLst>
          </p:cNvPr>
          <p:cNvSpPr txBox="1">
            <a:spLocks noGrp="1"/>
          </p:cNvSpPr>
          <p:nvPr>
            <p:ph type="title"/>
          </p:nvPr>
        </p:nvSpPr>
        <p:spPr>
          <a:xfrm>
            <a:off x="1154951" y="4969928"/>
            <a:ext cx="8825660" cy="566735"/>
          </a:xfrm>
        </p:spPr>
        <p:txBody>
          <a:bodyPr anchor="b">
            <a:normAutofit/>
          </a:bodyPr>
          <a:lstStyle>
            <a:lvl1pPr>
              <a:defRPr sz="2400"/>
            </a:lvl1pPr>
          </a:lstStyle>
          <a:p>
            <a:pPr lvl="0"/>
            <a:r>
              <a:rPr lang="en-US"/>
              <a:t>Click to edit Master title style</a:t>
            </a:r>
          </a:p>
        </p:txBody>
      </p:sp>
      <p:sp>
        <p:nvSpPr>
          <p:cNvPr id="13" name="Picture Placeholder 2">
            <a:extLst>
              <a:ext uri="{FF2B5EF4-FFF2-40B4-BE49-F238E27FC236}">
                <a16:creationId xmlns:a16="http://schemas.microsoft.com/office/drawing/2014/main" id="{13C7BAA5-FDDD-ECB5-4F8D-A5E121358866}"/>
              </a:ext>
            </a:extLst>
          </p:cNvPr>
          <p:cNvSpPr txBox="1">
            <a:spLocks noGrp="1"/>
          </p:cNvSpPr>
          <p:nvPr>
            <p:ph type="pic" idx="4294967295"/>
          </p:nvPr>
        </p:nvSpPr>
        <p:spPr>
          <a:xfrm>
            <a:off x="1154951" y="685800"/>
            <a:ext cx="8825660" cy="3429000"/>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4" name="Text Placeholder 3">
            <a:extLst>
              <a:ext uri="{FF2B5EF4-FFF2-40B4-BE49-F238E27FC236}">
                <a16:creationId xmlns:a16="http://schemas.microsoft.com/office/drawing/2014/main" id="{544CCBF8-33C1-621F-E8F5-8D06D323B9E6}"/>
              </a:ext>
            </a:extLst>
          </p:cNvPr>
          <p:cNvSpPr txBox="1">
            <a:spLocks noGrp="1"/>
          </p:cNvSpPr>
          <p:nvPr>
            <p:ph type="body" idx="4294967295"/>
          </p:nvPr>
        </p:nvSpPr>
        <p:spPr>
          <a:xfrm>
            <a:off x="1154951" y="5536664"/>
            <a:ext cx="8825660" cy="493711"/>
          </a:xfrm>
        </p:spPr>
        <p:txBody>
          <a:bodyPr/>
          <a:lstStyle>
            <a:lvl1pPr marL="0" indent="0">
              <a:buNone/>
              <a:defRPr sz="1200">
                <a:solidFill>
                  <a:srgbClr val="EF53A5"/>
                </a:solidFill>
              </a:defRPr>
            </a:lvl1pPr>
          </a:lstStyle>
          <a:p>
            <a:pPr lvl="0"/>
            <a:r>
              <a:rPr lang="en-US"/>
              <a:t>Click to edit Master text styles</a:t>
            </a:r>
          </a:p>
        </p:txBody>
      </p:sp>
      <p:sp>
        <p:nvSpPr>
          <p:cNvPr id="15" name="Date Placeholder 4">
            <a:extLst>
              <a:ext uri="{FF2B5EF4-FFF2-40B4-BE49-F238E27FC236}">
                <a16:creationId xmlns:a16="http://schemas.microsoft.com/office/drawing/2014/main" id="{3BEB42E3-FD65-7368-37C5-A6924DEE2EF7}"/>
              </a:ext>
            </a:extLst>
          </p:cNvPr>
          <p:cNvSpPr txBox="1">
            <a:spLocks noGrp="1"/>
          </p:cNvSpPr>
          <p:nvPr>
            <p:ph type="dt" sz="half" idx="7"/>
          </p:nvPr>
        </p:nvSpPr>
        <p:spPr/>
        <p:txBody>
          <a:bodyPr/>
          <a:lstStyle>
            <a:lvl1pPr>
              <a:defRPr/>
            </a:lvl1pPr>
          </a:lstStyle>
          <a:p>
            <a:pPr lvl="0"/>
            <a:fld id="{AF90132F-0EDC-47C0-A9D4-92E7C7A582A4}" type="datetime1">
              <a:rPr lang="en-GB"/>
              <a:pPr lvl="0"/>
              <a:t>23/05/2023</a:t>
            </a:fld>
            <a:endParaRPr lang="en-GB"/>
          </a:p>
        </p:txBody>
      </p:sp>
      <p:sp>
        <p:nvSpPr>
          <p:cNvPr id="16" name="Footer Placeholder 5">
            <a:extLst>
              <a:ext uri="{FF2B5EF4-FFF2-40B4-BE49-F238E27FC236}">
                <a16:creationId xmlns:a16="http://schemas.microsoft.com/office/drawing/2014/main" id="{61D9517E-E797-E5B1-71EE-2DE982C3BDF6}"/>
              </a:ext>
            </a:extLst>
          </p:cNvPr>
          <p:cNvSpPr txBox="1">
            <a:spLocks noGrp="1"/>
          </p:cNvSpPr>
          <p:nvPr>
            <p:ph type="ftr" sz="quarter" idx="9"/>
          </p:nvPr>
        </p:nvSpPr>
        <p:spPr/>
        <p:txBody>
          <a:bodyPr/>
          <a:lstStyle>
            <a:lvl1pPr>
              <a:defRPr/>
            </a:lvl1pPr>
          </a:lstStyle>
          <a:p>
            <a:pPr lvl="0"/>
            <a:endParaRPr lang="en-GB"/>
          </a:p>
        </p:txBody>
      </p:sp>
      <p:sp>
        <p:nvSpPr>
          <p:cNvPr id="17" name="Rectangle 15">
            <a:extLst>
              <a:ext uri="{FF2B5EF4-FFF2-40B4-BE49-F238E27FC236}">
                <a16:creationId xmlns:a16="http://schemas.microsoft.com/office/drawing/2014/main" id="{938F1055-CEE9-728B-EBD0-16B484EA7C63}"/>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8" name="Slide Number Placeholder 6">
            <a:extLst>
              <a:ext uri="{FF2B5EF4-FFF2-40B4-BE49-F238E27FC236}">
                <a16:creationId xmlns:a16="http://schemas.microsoft.com/office/drawing/2014/main" id="{891C7619-A00F-5DE5-BD88-6A29854B7604}"/>
              </a:ext>
            </a:extLst>
          </p:cNvPr>
          <p:cNvSpPr txBox="1">
            <a:spLocks noGrp="1"/>
          </p:cNvSpPr>
          <p:nvPr>
            <p:ph type="sldNum" sz="quarter" idx="8"/>
          </p:nvPr>
        </p:nvSpPr>
        <p:spPr/>
        <p:txBody>
          <a:bodyPr/>
          <a:lstStyle>
            <a:lvl1pPr>
              <a:defRPr/>
            </a:lvl1pPr>
          </a:lstStyle>
          <a:p>
            <a:pPr lvl="0"/>
            <a:fld id="{F21025EE-78B0-4E76-BDF6-AA30198E2955}" type="slidenum">
              <a:t>‹#›</a:t>
            </a:fld>
            <a:endParaRPr lang="en-GB"/>
          </a:p>
        </p:txBody>
      </p:sp>
    </p:spTree>
    <p:extLst>
      <p:ext uri="{BB962C8B-B14F-4D97-AF65-F5344CB8AC3E}">
        <p14:creationId xmlns:p14="http://schemas.microsoft.com/office/powerpoint/2010/main" val="302385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25CD3ECF-F789-EEB4-DE30-DA1BFB95781C}"/>
              </a:ext>
            </a:extLst>
          </p:cNvPr>
          <p:cNvGrpSpPr/>
          <p:nvPr/>
        </p:nvGrpSpPr>
        <p:grpSpPr>
          <a:xfrm>
            <a:off x="0" y="0"/>
            <a:ext cx="12191996" cy="6858000"/>
            <a:chOff x="0" y="0"/>
            <a:chExt cx="12191996" cy="6858000"/>
          </a:xfrm>
        </p:grpSpPr>
        <p:sp>
          <p:nvSpPr>
            <p:cNvPr id="3" name="Rectangle 10">
              <a:extLst>
                <a:ext uri="{FF2B5EF4-FFF2-40B4-BE49-F238E27FC236}">
                  <a16:creationId xmlns:a16="http://schemas.microsoft.com/office/drawing/2014/main" id="{CA0CBB2C-F4C6-A28E-6278-930077E37A48}"/>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3">
              <a:extLst>
                <a:ext uri="{FF2B5EF4-FFF2-40B4-BE49-F238E27FC236}">
                  <a16:creationId xmlns:a16="http://schemas.microsoft.com/office/drawing/2014/main" id="{52412A44-83B7-DFDC-F7B7-ECA18F392645}"/>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4">
              <a:extLst>
                <a:ext uri="{FF2B5EF4-FFF2-40B4-BE49-F238E27FC236}">
                  <a16:creationId xmlns:a16="http://schemas.microsoft.com/office/drawing/2014/main" id="{B9DAB045-A2E6-8EB2-3E73-8D70B8564DC8}"/>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5">
              <a:extLst>
                <a:ext uri="{FF2B5EF4-FFF2-40B4-BE49-F238E27FC236}">
                  <a16:creationId xmlns:a16="http://schemas.microsoft.com/office/drawing/2014/main" id="{702ABC12-B46B-7827-723A-C2D4AD608C50}"/>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17">
              <a:extLst>
                <a:ext uri="{FF2B5EF4-FFF2-40B4-BE49-F238E27FC236}">
                  <a16:creationId xmlns:a16="http://schemas.microsoft.com/office/drawing/2014/main" id="{D65AC53E-5B5A-1AD6-A3C0-1A0CC18D174F}"/>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18">
              <a:extLst>
                <a:ext uri="{FF2B5EF4-FFF2-40B4-BE49-F238E27FC236}">
                  <a16:creationId xmlns:a16="http://schemas.microsoft.com/office/drawing/2014/main" id="{DF0A6F03-7274-E878-B89A-D14DAA0919D6}"/>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Freeform 5">
              <a:extLst>
                <a:ext uri="{FF2B5EF4-FFF2-40B4-BE49-F238E27FC236}">
                  <a16:creationId xmlns:a16="http://schemas.microsoft.com/office/drawing/2014/main" id="{B069516E-63D4-E39F-A339-A15815471FEC}"/>
                </a:ext>
              </a:extLst>
            </p:cNvPr>
            <p:cNvSpPr/>
            <p:nvPr/>
          </p:nvSpPr>
          <p:spPr>
            <a:xfrm rot="21010064">
              <a:off x="8490945" y="2714872"/>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52DCF75D-9B45-B9B1-9C88-AD4A43B3E566}"/>
                </a:ext>
              </a:extLst>
            </p:cNvPr>
            <p:cNvSpPr/>
            <p:nvPr/>
          </p:nvSpPr>
          <p:spPr>
            <a:xfrm>
              <a:off x="455608" y="2801319"/>
              <a:ext cx="11277596" cy="3602635"/>
            </a:xfrm>
            <a:custGeom>
              <a:avLst/>
              <a:gdLst>
                <a:gd name="f0" fmla="val w"/>
                <a:gd name="f1" fmla="val h"/>
                <a:gd name="f2" fmla="val 0"/>
                <a:gd name="f3" fmla="val 10000"/>
                <a:gd name="f4" fmla="val 7946"/>
                <a:gd name="f5" fmla="val 7945"/>
                <a:gd name="f6" fmla="val 4"/>
                <a:gd name="f7" fmla="val 9773"/>
                <a:gd name="f8" fmla="val 91"/>
                <a:gd name="f9" fmla="val 9547"/>
                <a:gd name="f10" fmla="val 175"/>
                <a:gd name="f11" fmla="val 9320"/>
                <a:gd name="f12" fmla="val 256"/>
                <a:gd name="f13" fmla="val 9092"/>
                <a:gd name="f14" fmla="val 326"/>
                <a:gd name="f15" fmla="val 8865"/>
                <a:gd name="f16" fmla="val 396"/>
                <a:gd name="f17" fmla="val 8637"/>
                <a:gd name="f18" fmla="val 462"/>
                <a:gd name="f19" fmla="val 8412"/>
                <a:gd name="f20" fmla="val 518"/>
                <a:gd name="f21" fmla="val 8184"/>
                <a:gd name="f22" fmla="val 571"/>
                <a:gd name="f23" fmla="val 7957"/>
                <a:gd name="f24" fmla="val 620"/>
                <a:gd name="f25" fmla="val 7734"/>
                <a:gd name="f26" fmla="val 662"/>
                <a:gd name="f27" fmla="val 7508"/>
                <a:gd name="f28" fmla="val 704"/>
                <a:gd name="f29" fmla="val 7285"/>
                <a:gd name="f30" fmla="val 739"/>
                <a:gd name="f31" fmla="val 7062"/>
                <a:gd name="f32" fmla="val 767"/>
                <a:gd name="f33" fmla="val 6840"/>
                <a:gd name="f34" fmla="val 795"/>
                <a:gd name="f35" fmla="val 6620"/>
                <a:gd name="f36" fmla="val 819"/>
                <a:gd name="f37" fmla="val 6402"/>
                <a:gd name="f38" fmla="val 837"/>
                <a:gd name="f39" fmla="val 6184"/>
                <a:gd name="f40" fmla="val 851"/>
                <a:gd name="f41" fmla="val 5968"/>
                <a:gd name="f42" fmla="val 865"/>
                <a:gd name="f43" fmla="val 5755"/>
                <a:gd name="f44" fmla="val 872"/>
                <a:gd name="f45" fmla="val 5542"/>
                <a:gd name="f46" fmla="val 879"/>
                <a:gd name="f47" fmla="val 5332"/>
                <a:gd name="f48" fmla="val 882"/>
                <a:gd name="f49" fmla="val 5124"/>
                <a:gd name="f50" fmla="val 4918"/>
                <a:gd name="f51" fmla="val 4714"/>
                <a:gd name="f52" fmla="val 4514"/>
                <a:gd name="f53" fmla="val 861"/>
                <a:gd name="f54" fmla="val 4316"/>
                <a:gd name="f55" fmla="val 4122"/>
                <a:gd name="f56" fmla="val 840"/>
                <a:gd name="f57" fmla="val 3929"/>
                <a:gd name="f58" fmla="val 823"/>
                <a:gd name="f59" fmla="val 3739"/>
                <a:gd name="f60" fmla="val 805"/>
                <a:gd name="f61" fmla="val 3553"/>
                <a:gd name="f62" fmla="val 788"/>
                <a:gd name="f63" fmla="val 3190"/>
                <a:gd name="f64" fmla="val 742"/>
                <a:gd name="f65" fmla="val 2842"/>
                <a:gd name="f66" fmla="val 693"/>
                <a:gd name="f67" fmla="val 2508"/>
                <a:gd name="f68" fmla="val 641"/>
                <a:gd name="f69" fmla="val 2192"/>
                <a:gd name="f70" fmla="val 585"/>
                <a:gd name="f71" fmla="val 1890"/>
                <a:gd name="f72" fmla="val 525"/>
                <a:gd name="f73" fmla="val 1610"/>
                <a:gd name="f74" fmla="val 1347"/>
                <a:gd name="f75" fmla="val 399"/>
                <a:gd name="f76" fmla="val 1105"/>
                <a:gd name="f77" fmla="val 336"/>
                <a:gd name="f78" fmla="val 883"/>
                <a:gd name="f79" fmla="val 277"/>
                <a:gd name="f80" fmla="val 686"/>
                <a:gd name="f81" fmla="val 221"/>
                <a:gd name="f82" fmla="val 508"/>
                <a:gd name="f83" fmla="val 168"/>
                <a:gd name="f84" fmla="val 358"/>
                <a:gd name="f85" fmla="val 123"/>
                <a:gd name="f86" fmla="val 232"/>
                <a:gd name="f87" fmla="val 81"/>
                <a:gd name="f88" fmla="val 59"/>
                <a:gd name="f89" fmla="val 21"/>
                <a:gd name="f90" fmla="*/ f0 1 10000"/>
                <a:gd name="f91" fmla="*/ f1 1 7946"/>
                <a:gd name="f92" fmla="val f2"/>
                <a:gd name="f93" fmla="val f3"/>
                <a:gd name="f94" fmla="val f4"/>
                <a:gd name="f95" fmla="+- f94 0 f92"/>
                <a:gd name="f96" fmla="+- f93 0 f92"/>
                <a:gd name="f97" fmla="*/ f96 1 10000"/>
                <a:gd name="f98" fmla="*/ f95 1 7946"/>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7946">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A9809A92-762A-386A-7338-08277BF9D9BB}"/>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2" name="Title 1">
            <a:extLst>
              <a:ext uri="{FF2B5EF4-FFF2-40B4-BE49-F238E27FC236}">
                <a16:creationId xmlns:a16="http://schemas.microsoft.com/office/drawing/2014/main" id="{FC4E2DBB-AAF0-36BD-13CA-EFED3F83B125}"/>
              </a:ext>
            </a:extLst>
          </p:cNvPr>
          <p:cNvSpPr txBox="1">
            <a:spLocks noGrp="1"/>
          </p:cNvSpPr>
          <p:nvPr>
            <p:ph type="title"/>
          </p:nvPr>
        </p:nvSpPr>
        <p:spPr>
          <a:xfrm>
            <a:off x="1148797" y="1063419"/>
            <a:ext cx="8831814" cy="1372989"/>
          </a:xfrm>
        </p:spPr>
        <p:txBody>
          <a:bodyPr/>
          <a:lstStyle>
            <a:lvl1pPr>
              <a:defRPr sz="4000"/>
            </a:lvl1pPr>
          </a:lstStyle>
          <a:p>
            <a:pPr lvl="0"/>
            <a:r>
              <a:rPr lang="en-US"/>
              <a:t>Click to edit Master title style</a:t>
            </a:r>
          </a:p>
        </p:txBody>
      </p:sp>
      <p:sp>
        <p:nvSpPr>
          <p:cNvPr id="13" name="Text Placeholder 3">
            <a:extLst>
              <a:ext uri="{FF2B5EF4-FFF2-40B4-BE49-F238E27FC236}">
                <a16:creationId xmlns:a16="http://schemas.microsoft.com/office/drawing/2014/main" id="{03E3D268-736D-C62D-F428-AA4FD03758EA}"/>
              </a:ext>
            </a:extLst>
          </p:cNvPr>
          <p:cNvSpPr txBox="1">
            <a:spLocks noGrp="1"/>
          </p:cNvSpPr>
          <p:nvPr>
            <p:ph type="body" idx="4294967295"/>
          </p:nvPr>
        </p:nvSpPr>
        <p:spPr>
          <a:xfrm>
            <a:off x="1154951" y="3543299"/>
            <a:ext cx="8825660" cy="2476496"/>
          </a:xfrm>
        </p:spPr>
        <p:txBody>
          <a:bodyPr anchor="ctr"/>
          <a:lstStyle>
            <a:lvl1pPr marL="0" indent="0">
              <a:buNone/>
              <a:defRPr/>
            </a:lvl1pPr>
          </a:lstStyle>
          <a:p>
            <a:pPr lvl="0"/>
            <a:r>
              <a:rPr lang="en-US"/>
              <a:t>Click to edit Master text styles</a:t>
            </a:r>
          </a:p>
        </p:txBody>
      </p:sp>
      <p:sp>
        <p:nvSpPr>
          <p:cNvPr id="14" name="Date Placeholder 3">
            <a:extLst>
              <a:ext uri="{FF2B5EF4-FFF2-40B4-BE49-F238E27FC236}">
                <a16:creationId xmlns:a16="http://schemas.microsoft.com/office/drawing/2014/main" id="{AA541051-2A5F-5E48-D541-C8F8FBF6FAB7}"/>
              </a:ext>
            </a:extLst>
          </p:cNvPr>
          <p:cNvSpPr txBox="1">
            <a:spLocks noGrp="1"/>
          </p:cNvSpPr>
          <p:nvPr>
            <p:ph type="dt" sz="half" idx="7"/>
          </p:nvPr>
        </p:nvSpPr>
        <p:spPr/>
        <p:txBody>
          <a:bodyPr/>
          <a:lstStyle>
            <a:lvl1pPr>
              <a:defRPr/>
            </a:lvl1pPr>
          </a:lstStyle>
          <a:p>
            <a:pPr lvl="0"/>
            <a:fld id="{F9A3E077-0D3B-42A9-83BD-B26A532C8CB8}" type="datetime1">
              <a:rPr lang="en-GB"/>
              <a:pPr lvl="0"/>
              <a:t>23/05/2023</a:t>
            </a:fld>
            <a:endParaRPr lang="en-GB"/>
          </a:p>
        </p:txBody>
      </p:sp>
      <p:sp>
        <p:nvSpPr>
          <p:cNvPr id="15" name="Footer Placeholder 4">
            <a:extLst>
              <a:ext uri="{FF2B5EF4-FFF2-40B4-BE49-F238E27FC236}">
                <a16:creationId xmlns:a16="http://schemas.microsoft.com/office/drawing/2014/main" id="{E025E740-86AF-D65B-0269-F568AEE967A3}"/>
              </a:ext>
            </a:extLst>
          </p:cNvPr>
          <p:cNvSpPr txBox="1">
            <a:spLocks noGrp="1"/>
          </p:cNvSpPr>
          <p:nvPr>
            <p:ph type="ftr" sz="quarter" idx="9"/>
          </p:nvPr>
        </p:nvSpPr>
        <p:spPr/>
        <p:txBody>
          <a:bodyPr/>
          <a:lstStyle>
            <a:lvl1pPr>
              <a:defRPr/>
            </a:lvl1pPr>
          </a:lstStyle>
          <a:p>
            <a:pPr lvl="0"/>
            <a:endParaRPr lang="en-GB"/>
          </a:p>
        </p:txBody>
      </p:sp>
      <p:sp>
        <p:nvSpPr>
          <p:cNvPr id="16" name="Rectangle 12">
            <a:extLst>
              <a:ext uri="{FF2B5EF4-FFF2-40B4-BE49-F238E27FC236}">
                <a16:creationId xmlns:a16="http://schemas.microsoft.com/office/drawing/2014/main" id="{5E4C296D-C9F9-B19E-96F4-6835A6E3F5A2}"/>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7" name="Slide Number Placeholder 5">
            <a:extLst>
              <a:ext uri="{FF2B5EF4-FFF2-40B4-BE49-F238E27FC236}">
                <a16:creationId xmlns:a16="http://schemas.microsoft.com/office/drawing/2014/main" id="{675AC06B-F5DF-37BF-E7C8-A74A78CDC308}"/>
              </a:ext>
            </a:extLst>
          </p:cNvPr>
          <p:cNvSpPr txBox="1">
            <a:spLocks noGrp="1"/>
          </p:cNvSpPr>
          <p:nvPr>
            <p:ph type="sldNum" sz="quarter" idx="8"/>
          </p:nvPr>
        </p:nvSpPr>
        <p:spPr/>
        <p:txBody>
          <a:bodyPr/>
          <a:lstStyle>
            <a:lvl1pPr>
              <a:defRPr/>
            </a:lvl1pPr>
          </a:lstStyle>
          <a:p>
            <a:pPr lvl="0"/>
            <a:fld id="{74CC025F-FED1-49FD-9AAE-E10B80783F51}" type="slidenum">
              <a:t>‹#›</a:t>
            </a:fld>
            <a:endParaRPr lang="en-GB"/>
          </a:p>
        </p:txBody>
      </p:sp>
    </p:spTree>
    <p:extLst>
      <p:ext uri="{BB962C8B-B14F-4D97-AF65-F5344CB8AC3E}">
        <p14:creationId xmlns:p14="http://schemas.microsoft.com/office/powerpoint/2010/main" val="793230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A532327-FA6E-4C74-7BA7-CF084A5AB98F}"/>
              </a:ext>
            </a:extLst>
          </p:cNvPr>
          <p:cNvGrpSpPr/>
          <p:nvPr/>
        </p:nvGrpSpPr>
        <p:grpSpPr>
          <a:xfrm>
            <a:off x="0" y="0"/>
            <a:ext cx="12191996" cy="6858000"/>
            <a:chOff x="0" y="0"/>
            <a:chExt cx="12191996" cy="6858000"/>
          </a:xfrm>
        </p:grpSpPr>
        <p:sp>
          <p:nvSpPr>
            <p:cNvPr id="3" name="Rectangle 16">
              <a:extLst>
                <a:ext uri="{FF2B5EF4-FFF2-40B4-BE49-F238E27FC236}">
                  <a16:creationId xmlns:a16="http://schemas.microsoft.com/office/drawing/2014/main" id="{AEB5723B-45B9-FEED-81D2-52F4F1F69F50}"/>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9">
              <a:extLst>
                <a:ext uri="{FF2B5EF4-FFF2-40B4-BE49-F238E27FC236}">
                  <a16:creationId xmlns:a16="http://schemas.microsoft.com/office/drawing/2014/main" id="{6B961246-BBA0-583E-F37D-0D082933BC19}"/>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21">
              <a:extLst>
                <a:ext uri="{FF2B5EF4-FFF2-40B4-BE49-F238E27FC236}">
                  <a16:creationId xmlns:a16="http://schemas.microsoft.com/office/drawing/2014/main" id="{3F4CEE88-2087-4D2C-96C6-D91A9CE843C9}"/>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22">
              <a:extLst>
                <a:ext uri="{FF2B5EF4-FFF2-40B4-BE49-F238E27FC236}">
                  <a16:creationId xmlns:a16="http://schemas.microsoft.com/office/drawing/2014/main" id="{9797B1C9-9736-D2AE-2F27-9DAA05F4D7E6}"/>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23">
              <a:extLst>
                <a:ext uri="{FF2B5EF4-FFF2-40B4-BE49-F238E27FC236}">
                  <a16:creationId xmlns:a16="http://schemas.microsoft.com/office/drawing/2014/main" id="{D0189B36-0151-FE9B-A800-0C4F3D1D1630}"/>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24">
              <a:extLst>
                <a:ext uri="{FF2B5EF4-FFF2-40B4-BE49-F238E27FC236}">
                  <a16:creationId xmlns:a16="http://schemas.microsoft.com/office/drawing/2014/main" id="{3930D097-6F88-1466-2261-E8553D8F62B3}"/>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Freeform 5">
              <a:extLst>
                <a:ext uri="{FF2B5EF4-FFF2-40B4-BE49-F238E27FC236}">
                  <a16:creationId xmlns:a16="http://schemas.microsoft.com/office/drawing/2014/main" id="{CC4EDC79-B43E-0CB4-B053-1033029A073A}"/>
                </a:ext>
              </a:extLst>
            </p:cNvPr>
            <p:cNvSpPr/>
            <p:nvPr/>
          </p:nvSpPr>
          <p:spPr>
            <a:xfrm rot="21010064">
              <a:off x="8490945" y="4185118"/>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DF28309F-63CB-8A72-295C-04F52B3A1ECD}"/>
                </a:ext>
              </a:extLst>
            </p:cNvPr>
            <p:cNvSpPr/>
            <p:nvPr/>
          </p:nvSpPr>
          <p:spPr>
            <a:xfrm>
              <a:off x="455608" y="4241801"/>
              <a:ext cx="11277596" cy="2337160"/>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C6B8DA5A-FE04-DE2C-304D-A3E8D3031C03}"/>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2" name="TextBox 15">
            <a:extLst>
              <a:ext uri="{FF2B5EF4-FFF2-40B4-BE49-F238E27FC236}">
                <a16:creationId xmlns:a16="http://schemas.microsoft.com/office/drawing/2014/main" id="{7E65E7AF-64F6-3B41-B283-B828A162E80C}"/>
              </a:ext>
            </a:extLst>
          </p:cNvPr>
          <p:cNvSpPr txBox="1"/>
          <p:nvPr/>
        </p:nvSpPr>
        <p:spPr>
          <a:xfrm>
            <a:off x="881563" y="607335"/>
            <a:ext cx="801910" cy="1569659"/>
          </a:xfrm>
          <a:prstGeom prst="rect">
            <a:avLst/>
          </a:prstGeom>
          <a:noFill/>
          <a:ln cap="rnd">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a:solidFill>
                  <a:srgbClr val="EF53A5"/>
                </a:solidFill>
                <a:uFillTx/>
                <a:latin typeface="Arial"/>
                <a:cs typeface="Arial"/>
              </a:rPr>
              <a:t>“</a:t>
            </a:r>
          </a:p>
        </p:txBody>
      </p:sp>
      <p:sp>
        <p:nvSpPr>
          <p:cNvPr id="13" name="TextBox 12">
            <a:extLst>
              <a:ext uri="{FF2B5EF4-FFF2-40B4-BE49-F238E27FC236}">
                <a16:creationId xmlns:a16="http://schemas.microsoft.com/office/drawing/2014/main" id="{E5599C80-8693-D9AE-F89F-D6EEB2FED37A}"/>
              </a:ext>
            </a:extLst>
          </p:cNvPr>
          <p:cNvSpPr txBox="1"/>
          <p:nvPr/>
        </p:nvSpPr>
        <p:spPr>
          <a:xfrm>
            <a:off x="9884453" y="2613784"/>
            <a:ext cx="652762" cy="1569659"/>
          </a:xfrm>
          <a:prstGeom prst="rect">
            <a:avLst/>
          </a:prstGeom>
          <a:noFill/>
          <a:ln cap="rnd">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a:solidFill>
                  <a:srgbClr val="EF53A5"/>
                </a:solidFill>
                <a:uFillTx/>
                <a:latin typeface="Arial"/>
                <a:cs typeface="Arial"/>
              </a:rPr>
              <a:t>”</a:t>
            </a:r>
          </a:p>
        </p:txBody>
      </p:sp>
      <p:sp>
        <p:nvSpPr>
          <p:cNvPr id="14" name="Title 1">
            <a:extLst>
              <a:ext uri="{FF2B5EF4-FFF2-40B4-BE49-F238E27FC236}">
                <a16:creationId xmlns:a16="http://schemas.microsoft.com/office/drawing/2014/main" id="{7640408A-BEFF-5577-D82C-5FBF8E2554A3}"/>
              </a:ext>
            </a:extLst>
          </p:cNvPr>
          <p:cNvSpPr txBox="1">
            <a:spLocks noGrp="1"/>
          </p:cNvSpPr>
          <p:nvPr>
            <p:ph type="title"/>
          </p:nvPr>
        </p:nvSpPr>
        <p:spPr>
          <a:xfrm>
            <a:off x="1581875" y="982129"/>
            <a:ext cx="8453902" cy="2696629"/>
          </a:xfrm>
        </p:spPr>
        <p:txBody>
          <a:bodyPr/>
          <a:lstStyle>
            <a:lvl1pPr>
              <a:defRPr sz="4000"/>
            </a:lvl1pPr>
          </a:lstStyle>
          <a:p>
            <a:pPr lvl="0"/>
            <a:r>
              <a:rPr lang="en-US"/>
              <a:t>Click to edit Master title style</a:t>
            </a:r>
          </a:p>
        </p:txBody>
      </p:sp>
      <p:sp>
        <p:nvSpPr>
          <p:cNvPr id="15" name="Text Placeholder 3">
            <a:extLst>
              <a:ext uri="{FF2B5EF4-FFF2-40B4-BE49-F238E27FC236}">
                <a16:creationId xmlns:a16="http://schemas.microsoft.com/office/drawing/2014/main" id="{2A077D33-27CE-E4EA-BF6A-BA6F1CD0F02B}"/>
              </a:ext>
            </a:extLst>
          </p:cNvPr>
          <p:cNvSpPr txBox="1">
            <a:spLocks noGrp="1"/>
          </p:cNvSpPr>
          <p:nvPr>
            <p:ph type="body" idx="4294967295"/>
          </p:nvPr>
        </p:nvSpPr>
        <p:spPr>
          <a:xfrm>
            <a:off x="1945943" y="3678768"/>
            <a:ext cx="7731215" cy="342177"/>
          </a:xfrm>
        </p:spPr>
        <p:txBody>
          <a:bodyPr/>
          <a:lstStyle>
            <a:lvl1pPr marL="0" indent="0">
              <a:buNone/>
              <a:defRPr sz="1400" cap="small">
                <a:solidFill>
                  <a:srgbClr val="EF53A5"/>
                </a:solidFill>
              </a:defRPr>
            </a:lvl1pPr>
          </a:lstStyle>
          <a:p>
            <a:pPr lvl="0"/>
            <a:r>
              <a:rPr lang="en-US"/>
              <a:t>Click to edit Master text styles</a:t>
            </a:r>
          </a:p>
        </p:txBody>
      </p:sp>
      <p:sp>
        <p:nvSpPr>
          <p:cNvPr id="16" name="Text Placeholder 3">
            <a:extLst>
              <a:ext uri="{FF2B5EF4-FFF2-40B4-BE49-F238E27FC236}">
                <a16:creationId xmlns:a16="http://schemas.microsoft.com/office/drawing/2014/main" id="{257164D0-F1BE-CA91-7524-F78D4477D740}"/>
              </a:ext>
            </a:extLst>
          </p:cNvPr>
          <p:cNvSpPr txBox="1">
            <a:spLocks noGrp="1"/>
          </p:cNvSpPr>
          <p:nvPr>
            <p:ph type="body" idx="4294967295"/>
          </p:nvPr>
        </p:nvSpPr>
        <p:spPr>
          <a:xfrm>
            <a:off x="1154951" y="5029200"/>
            <a:ext cx="9244894" cy="997857"/>
          </a:xfrm>
        </p:spPr>
        <p:txBody>
          <a:bodyPr anchor="ctr"/>
          <a:lstStyle>
            <a:lvl1pPr marL="0" indent="0">
              <a:buNone/>
              <a:defRPr sz="1400"/>
            </a:lvl1pPr>
          </a:lstStyle>
          <a:p>
            <a:pPr lvl="0"/>
            <a:r>
              <a:rPr lang="en-US"/>
              <a:t>Click to edit Master text styles</a:t>
            </a:r>
          </a:p>
        </p:txBody>
      </p:sp>
      <p:sp>
        <p:nvSpPr>
          <p:cNvPr id="17" name="Date Placeholder 3">
            <a:extLst>
              <a:ext uri="{FF2B5EF4-FFF2-40B4-BE49-F238E27FC236}">
                <a16:creationId xmlns:a16="http://schemas.microsoft.com/office/drawing/2014/main" id="{839EBAC3-464B-D4A7-8E8A-3D8B650715D5}"/>
              </a:ext>
            </a:extLst>
          </p:cNvPr>
          <p:cNvSpPr txBox="1">
            <a:spLocks noGrp="1"/>
          </p:cNvSpPr>
          <p:nvPr>
            <p:ph type="dt" sz="half" idx="7"/>
          </p:nvPr>
        </p:nvSpPr>
        <p:spPr/>
        <p:txBody>
          <a:bodyPr/>
          <a:lstStyle>
            <a:lvl1pPr>
              <a:defRPr/>
            </a:lvl1pPr>
          </a:lstStyle>
          <a:p>
            <a:pPr lvl="0"/>
            <a:fld id="{9F2BA096-39D7-4D84-B6FA-87AD1A900AC5}" type="datetime1">
              <a:rPr lang="en-GB"/>
              <a:pPr lvl="0"/>
              <a:t>23/05/2023</a:t>
            </a:fld>
            <a:endParaRPr lang="en-GB"/>
          </a:p>
        </p:txBody>
      </p:sp>
      <p:sp>
        <p:nvSpPr>
          <p:cNvPr id="18" name="Footer Placeholder 4">
            <a:extLst>
              <a:ext uri="{FF2B5EF4-FFF2-40B4-BE49-F238E27FC236}">
                <a16:creationId xmlns:a16="http://schemas.microsoft.com/office/drawing/2014/main" id="{AF805FEB-588B-CEC9-C484-37A2A6BAB9EB}"/>
              </a:ext>
            </a:extLst>
          </p:cNvPr>
          <p:cNvSpPr txBox="1">
            <a:spLocks noGrp="1"/>
          </p:cNvSpPr>
          <p:nvPr>
            <p:ph type="ftr" sz="quarter" idx="9"/>
          </p:nvPr>
        </p:nvSpPr>
        <p:spPr/>
        <p:txBody>
          <a:bodyPr/>
          <a:lstStyle>
            <a:lvl1pPr>
              <a:defRPr/>
            </a:lvl1pPr>
          </a:lstStyle>
          <a:p>
            <a:pPr lvl="0"/>
            <a:endParaRPr lang="en-GB"/>
          </a:p>
        </p:txBody>
      </p:sp>
      <p:sp>
        <p:nvSpPr>
          <p:cNvPr id="19" name="Rectangle 18">
            <a:extLst>
              <a:ext uri="{FF2B5EF4-FFF2-40B4-BE49-F238E27FC236}">
                <a16:creationId xmlns:a16="http://schemas.microsoft.com/office/drawing/2014/main" id="{36FD67C4-E416-67FA-2465-1790563759D7}"/>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20" name="Slide Number Placeholder 5">
            <a:extLst>
              <a:ext uri="{FF2B5EF4-FFF2-40B4-BE49-F238E27FC236}">
                <a16:creationId xmlns:a16="http://schemas.microsoft.com/office/drawing/2014/main" id="{256FE3E0-4719-1AEF-5EBF-7B2D81F27F92}"/>
              </a:ext>
            </a:extLst>
          </p:cNvPr>
          <p:cNvSpPr txBox="1">
            <a:spLocks noGrp="1"/>
          </p:cNvSpPr>
          <p:nvPr>
            <p:ph type="sldNum" sz="quarter" idx="8"/>
          </p:nvPr>
        </p:nvSpPr>
        <p:spPr/>
        <p:txBody>
          <a:bodyPr/>
          <a:lstStyle>
            <a:lvl1pPr>
              <a:defRPr/>
            </a:lvl1pPr>
          </a:lstStyle>
          <a:p>
            <a:pPr lvl="0"/>
            <a:fld id="{99EADCEC-A5D3-48CB-AA7F-42EBF2821CED}" type="slidenum">
              <a:t>‹#›</a:t>
            </a:fld>
            <a:endParaRPr lang="en-GB"/>
          </a:p>
        </p:txBody>
      </p:sp>
    </p:spTree>
    <p:extLst>
      <p:ext uri="{BB962C8B-B14F-4D97-AF65-F5344CB8AC3E}">
        <p14:creationId xmlns:p14="http://schemas.microsoft.com/office/powerpoint/2010/main" val="914753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AC119A97-A9AF-BA3F-4599-D1B67389B6AA}"/>
              </a:ext>
            </a:extLst>
          </p:cNvPr>
          <p:cNvGrpSpPr/>
          <p:nvPr/>
        </p:nvGrpSpPr>
        <p:grpSpPr>
          <a:xfrm>
            <a:off x="0" y="0"/>
            <a:ext cx="12191996" cy="6858000"/>
            <a:chOff x="0" y="0"/>
            <a:chExt cx="12191996" cy="6858000"/>
          </a:xfrm>
        </p:grpSpPr>
        <p:sp>
          <p:nvSpPr>
            <p:cNvPr id="3" name="Rectangle 10">
              <a:extLst>
                <a:ext uri="{FF2B5EF4-FFF2-40B4-BE49-F238E27FC236}">
                  <a16:creationId xmlns:a16="http://schemas.microsoft.com/office/drawing/2014/main" id="{E084F085-98F4-005B-DF6E-1C586146652F}"/>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4">
              <a:extLst>
                <a:ext uri="{FF2B5EF4-FFF2-40B4-BE49-F238E27FC236}">
                  <a16:creationId xmlns:a16="http://schemas.microsoft.com/office/drawing/2014/main" id="{F91E6838-68C2-5DB2-ACA7-DBB955EFF837}"/>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5">
              <a:extLst>
                <a:ext uri="{FF2B5EF4-FFF2-40B4-BE49-F238E27FC236}">
                  <a16:creationId xmlns:a16="http://schemas.microsoft.com/office/drawing/2014/main" id="{9D468ADD-2689-E45F-6B36-529AEC8D9613}"/>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6">
              <a:extLst>
                <a:ext uri="{FF2B5EF4-FFF2-40B4-BE49-F238E27FC236}">
                  <a16:creationId xmlns:a16="http://schemas.microsoft.com/office/drawing/2014/main" id="{DE0DA5AD-8055-F597-5407-3E7C10BCAFA2}"/>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17">
              <a:extLst>
                <a:ext uri="{FF2B5EF4-FFF2-40B4-BE49-F238E27FC236}">
                  <a16:creationId xmlns:a16="http://schemas.microsoft.com/office/drawing/2014/main" id="{3AB79204-B24E-AB18-A9D7-27ED36C3F65C}"/>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18">
              <a:extLst>
                <a:ext uri="{FF2B5EF4-FFF2-40B4-BE49-F238E27FC236}">
                  <a16:creationId xmlns:a16="http://schemas.microsoft.com/office/drawing/2014/main" id="{85928FEE-4B17-43E1-4C2C-D2F55913366B}"/>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Freeform 5">
              <a:extLst>
                <a:ext uri="{FF2B5EF4-FFF2-40B4-BE49-F238E27FC236}">
                  <a16:creationId xmlns:a16="http://schemas.microsoft.com/office/drawing/2014/main" id="{87CE14CE-9FBB-C01B-B6E5-5AC72B86563C}"/>
                </a:ext>
              </a:extLst>
            </p:cNvPr>
            <p:cNvSpPr/>
            <p:nvPr/>
          </p:nvSpPr>
          <p:spPr>
            <a:xfrm rot="21010064">
              <a:off x="8490945" y="4193585"/>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F55EF0CC-5ECC-F560-E15B-5A4E41DC30B8}"/>
                </a:ext>
              </a:extLst>
            </p:cNvPr>
            <p:cNvSpPr/>
            <p:nvPr/>
          </p:nvSpPr>
          <p:spPr>
            <a:xfrm>
              <a:off x="455608" y="4241801"/>
              <a:ext cx="11277596" cy="2337160"/>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5BD02289-6E7F-3AC3-F98F-0CAB1E3CDC4D}"/>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2" name="Title 1">
            <a:extLst>
              <a:ext uri="{FF2B5EF4-FFF2-40B4-BE49-F238E27FC236}">
                <a16:creationId xmlns:a16="http://schemas.microsoft.com/office/drawing/2014/main" id="{A396991A-4547-44D1-146E-846C20E62299}"/>
              </a:ext>
            </a:extLst>
          </p:cNvPr>
          <p:cNvSpPr txBox="1">
            <a:spLocks noGrp="1"/>
          </p:cNvSpPr>
          <p:nvPr>
            <p:ph type="title"/>
          </p:nvPr>
        </p:nvSpPr>
        <p:spPr>
          <a:xfrm>
            <a:off x="1154951" y="2370664"/>
            <a:ext cx="8825660" cy="1822518"/>
          </a:xfrm>
        </p:spPr>
        <p:txBody>
          <a:bodyPr anchor="b"/>
          <a:lstStyle>
            <a:lvl1pPr>
              <a:defRPr sz="4000"/>
            </a:lvl1pPr>
          </a:lstStyle>
          <a:p>
            <a:pPr lvl="0"/>
            <a:r>
              <a:rPr lang="en-US"/>
              <a:t>Click to edit Master title style</a:t>
            </a:r>
          </a:p>
        </p:txBody>
      </p:sp>
      <p:sp>
        <p:nvSpPr>
          <p:cNvPr id="13" name="Text Placeholder 2">
            <a:extLst>
              <a:ext uri="{FF2B5EF4-FFF2-40B4-BE49-F238E27FC236}">
                <a16:creationId xmlns:a16="http://schemas.microsoft.com/office/drawing/2014/main" id="{FACB8251-7CB6-E209-9F68-ABDB85F7A97F}"/>
              </a:ext>
            </a:extLst>
          </p:cNvPr>
          <p:cNvSpPr txBox="1">
            <a:spLocks noGrp="1"/>
          </p:cNvSpPr>
          <p:nvPr>
            <p:ph type="body" idx="4294967295"/>
          </p:nvPr>
        </p:nvSpPr>
        <p:spPr>
          <a:xfrm>
            <a:off x="1154951" y="5024966"/>
            <a:ext cx="8825660" cy="860395"/>
          </a:xfrm>
        </p:spPr>
        <p:txBody>
          <a:bodyPr/>
          <a:lstStyle>
            <a:lvl1pPr marL="0" indent="0">
              <a:buNone/>
              <a:defRPr sz="2000">
                <a:solidFill>
                  <a:srgbClr val="EF53A5"/>
                </a:solidFill>
              </a:defRPr>
            </a:lvl1pPr>
          </a:lstStyle>
          <a:p>
            <a:pPr lvl="0"/>
            <a:r>
              <a:rPr lang="en-US"/>
              <a:t>Click to edit Master text styles</a:t>
            </a:r>
          </a:p>
        </p:txBody>
      </p:sp>
      <p:sp>
        <p:nvSpPr>
          <p:cNvPr id="14" name="Date Placeholder 3">
            <a:extLst>
              <a:ext uri="{FF2B5EF4-FFF2-40B4-BE49-F238E27FC236}">
                <a16:creationId xmlns:a16="http://schemas.microsoft.com/office/drawing/2014/main" id="{9EB1B82A-E869-D7DC-4689-811B1BAD42AF}"/>
              </a:ext>
            </a:extLst>
          </p:cNvPr>
          <p:cNvSpPr txBox="1">
            <a:spLocks noGrp="1"/>
          </p:cNvSpPr>
          <p:nvPr>
            <p:ph type="dt" sz="half" idx="7"/>
          </p:nvPr>
        </p:nvSpPr>
        <p:spPr/>
        <p:txBody>
          <a:bodyPr/>
          <a:lstStyle>
            <a:lvl1pPr>
              <a:defRPr/>
            </a:lvl1pPr>
          </a:lstStyle>
          <a:p>
            <a:pPr lvl="0"/>
            <a:fld id="{282D2E6B-FB05-47CF-A925-515A4B7F970F}" type="datetime1">
              <a:rPr lang="en-GB"/>
              <a:pPr lvl="0"/>
              <a:t>23/05/2023</a:t>
            </a:fld>
            <a:endParaRPr lang="en-GB"/>
          </a:p>
        </p:txBody>
      </p:sp>
      <p:sp>
        <p:nvSpPr>
          <p:cNvPr id="15" name="Footer Placeholder 4">
            <a:extLst>
              <a:ext uri="{FF2B5EF4-FFF2-40B4-BE49-F238E27FC236}">
                <a16:creationId xmlns:a16="http://schemas.microsoft.com/office/drawing/2014/main" id="{0163C455-CB4C-2677-8C97-D9BA1F0428E4}"/>
              </a:ext>
            </a:extLst>
          </p:cNvPr>
          <p:cNvSpPr txBox="1">
            <a:spLocks noGrp="1"/>
          </p:cNvSpPr>
          <p:nvPr>
            <p:ph type="ftr" sz="quarter" idx="9"/>
          </p:nvPr>
        </p:nvSpPr>
        <p:spPr/>
        <p:txBody>
          <a:bodyPr/>
          <a:lstStyle>
            <a:lvl1pPr>
              <a:defRPr/>
            </a:lvl1pPr>
          </a:lstStyle>
          <a:p>
            <a:pPr lvl="0"/>
            <a:endParaRPr lang="en-GB"/>
          </a:p>
        </p:txBody>
      </p:sp>
      <p:sp>
        <p:nvSpPr>
          <p:cNvPr id="16" name="Rectangle 13">
            <a:extLst>
              <a:ext uri="{FF2B5EF4-FFF2-40B4-BE49-F238E27FC236}">
                <a16:creationId xmlns:a16="http://schemas.microsoft.com/office/drawing/2014/main" id="{E116E49F-1391-007E-9E69-8A6A01A7959F}"/>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7" name="Slide Number Placeholder 5">
            <a:extLst>
              <a:ext uri="{FF2B5EF4-FFF2-40B4-BE49-F238E27FC236}">
                <a16:creationId xmlns:a16="http://schemas.microsoft.com/office/drawing/2014/main" id="{84B3E0AF-5A84-FB03-8647-D8971A832538}"/>
              </a:ext>
            </a:extLst>
          </p:cNvPr>
          <p:cNvSpPr txBox="1">
            <a:spLocks noGrp="1"/>
          </p:cNvSpPr>
          <p:nvPr>
            <p:ph type="sldNum" sz="quarter" idx="8"/>
          </p:nvPr>
        </p:nvSpPr>
        <p:spPr/>
        <p:txBody>
          <a:bodyPr/>
          <a:lstStyle>
            <a:lvl1pPr>
              <a:defRPr/>
            </a:lvl1pPr>
          </a:lstStyle>
          <a:p>
            <a:pPr lvl="0"/>
            <a:fld id="{DF2C5183-2285-4FF8-8903-45DCA83B5DB3}" type="slidenum">
              <a:t>‹#›</a:t>
            </a:fld>
            <a:endParaRPr lang="en-GB"/>
          </a:p>
        </p:txBody>
      </p:sp>
    </p:spTree>
    <p:extLst>
      <p:ext uri="{BB962C8B-B14F-4D97-AF65-F5344CB8AC3E}">
        <p14:creationId xmlns:p14="http://schemas.microsoft.com/office/powerpoint/2010/main" val="3944354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6F14-46AD-DDA6-6BEE-4ABCF9D833F6}"/>
              </a:ext>
            </a:extLst>
          </p:cNvPr>
          <p:cNvSpPr txBox="1">
            <a:spLocks noGrp="1"/>
          </p:cNvSpPr>
          <p:nvPr>
            <p:ph type="title"/>
          </p:nvPr>
        </p:nvSpPr>
        <p:spPr>
          <a:xfrm>
            <a:off x="1154951" y="973671"/>
            <a:ext cx="8825660" cy="706968"/>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3BA44BBE-BBC9-65DD-5508-EAF53A52C8E4}"/>
              </a:ext>
            </a:extLst>
          </p:cNvPr>
          <p:cNvSpPr txBox="1">
            <a:spLocks noGrp="1"/>
          </p:cNvSpPr>
          <p:nvPr>
            <p:ph type="body" idx="4294967295"/>
          </p:nvPr>
        </p:nvSpPr>
        <p:spPr>
          <a:xfrm>
            <a:off x="1154951" y="2603497"/>
            <a:ext cx="3141878" cy="576264"/>
          </a:xfrm>
        </p:spPr>
        <p:txBody>
          <a:bodyPr anchor="b">
            <a:noAutofit/>
          </a:bodyPr>
          <a:lstStyle>
            <a:lvl1pPr marL="0" indent="0">
              <a:buNone/>
              <a:defRPr sz="2400">
                <a:solidFill>
                  <a:srgbClr val="EF53A5"/>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E23E1B5B-A915-90F2-F492-1C2DC1B0278A}"/>
              </a:ext>
            </a:extLst>
          </p:cNvPr>
          <p:cNvSpPr txBox="1">
            <a:spLocks noGrp="1"/>
          </p:cNvSpPr>
          <p:nvPr>
            <p:ph type="body" idx="4294967295"/>
          </p:nvPr>
        </p:nvSpPr>
        <p:spPr>
          <a:xfrm>
            <a:off x="1154951" y="3179761"/>
            <a:ext cx="3141878" cy="2847295"/>
          </a:xfrm>
        </p:spPr>
        <p:txBody>
          <a:bodyPr/>
          <a:lstStyle>
            <a:lvl1pPr marL="0" indent="0">
              <a:buNone/>
              <a:defRPr sz="1400"/>
            </a:lvl1pPr>
          </a:lstStyle>
          <a:p>
            <a:pPr lvl="0"/>
            <a:r>
              <a:rPr lang="en-US"/>
              <a:t>Click to edit Master text styles</a:t>
            </a:r>
          </a:p>
        </p:txBody>
      </p:sp>
      <p:sp>
        <p:nvSpPr>
          <p:cNvPr id="5" name="Text Placeholder 4">
            <a:extLst>
              <a:ext uri="{FF2B5EF4-FFF2-40B4-BE49-F238E27FC236}">
                <a16:creationId xmlns:a16="http://schemas.microsoft.com/office/drawing/2014/main" id="{9D954DDC-FCC4-4A67-A4C7-73A3F3B3A233}"/>
              </a:ext>
            </a:extLst>
          </p:cNvPr>
          <p:cNvSpPr txBox="1">
            <a:spLocks noGrp="1"/>
          </p:cNvSpPr>
          <p:nvPr>
            <p:ph type="body" idx="4294967295"/>
          </p:nvPr>
        </p:nvSpPr>
        <p:spPr>
          <a:xfrm>
            <a:off x="4512719" y="2603497"/>
            <a:ext cx="3147008" cy="576264"/>
          </a:xfrm>
        </p:spPr>
        <p:txBody>
          <a:bodyPr anchor="b">
            <a:noAutofit/>
          </a:bodyPr>
          <a:lstStyle>
            <a:lvl1pPr marL="0" indent="0">
              <a:buNone/>
              <a:defRPr sz="2400">
                <a:solidFill>
                  <a:srgbClr val="EF53A5"/>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6D391055-7627-157B-8A5C-F05827C667F4}"/>
              </a:ext>
            </a:extLst>
          </p:cNvPr>
          <p:cNvSpPr txBox="1">
            <a:spLocks noGrp="1"/>
          </p:cNvSpPr>
          <p:nvPr>
            <p:ph type="body" idx="4294967295"/>
          </p:nvPr>
        </p:nvSpPr>
        <p:spPr>
          <a:xfrm>
            <a:off x="4512719" y="3179761"/>
            <a:ext cx="3147008" cy="2847295"/>
          </a:xfrm>
        </p:spPr>
        <p:txBody>
          <a:bodyPr/>
          <a:lstStyle>
            <a:lvl1pPr marL="0" indent="0">
              <a:buNone/>
              <a:defRPr sz="1400"/>
            </a:lvl1pPr>
          </a:lstStyle>
          <a:p>
            <a:pPr lvl="0"/>
            <a:r>
              <a:rPr lang="en-US"/>
              <a:t>Click to edit Master text styles</a:t>
            </a:r>
          </a:p>
        </p:txBody>
      </p:sp>
      <p:sp>
        <p:nvSpPr>
          <p:cNvPr id="7" name="Text Placeholder 4">
            <a:extLst>
              <a:ext uri="{FF2B5EF4-FFF2-40B4-BE49-F238E27FC236}">
                <a16:creationId xmlns:a16="http://schemas.microsoft.com/office/drawing/2014/main" id="{2A95252A-DBDC-1AE1-94FE-B0C9D5522EC0}"/>
              </a:ext>
            </a:extLst>
          </p:cNvPr>
          <p:cNvSpPr txBox="1">
            <a:spLocks noGrp="1"/>
          </p:cNvSpPr>
          <p:nvPr>
            <p:ph type="body" idx="4294967295"/>
          </p:nvPr>
        </p:nvSpPr>
        <p:spPr>
          <a:xfrm>
            <a:off x="7888135" y="2603497"/>
            <a:ext cx="3145728" cy="576264"/>
          </a:xfrm>
        </p:spPr>
        <p:txBody>
          <a:bodyPr anchor="b">
            <a:noAutofit/>
          </a:bodyPr>
          <a:lstStyle>
            <a:lvl1pPr marL="0" indent="0">
              <a:buNone/>
              <a:defRPr sz="2400">
                <a:solidFill>
                  <a:srgbClr val="EF53A5"/>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9422E838-A940-1824-0F42-2CF4F1F86203}"/>
              </a:ext>
            </a:extLst>
          </p:cNvPr>
          <p:cNvSpPr txBox="1">
            <a:spLocks noGrp="1"/>
          </p:cNvSpPr>
          <p:nvPr>
            <p:ph type="body" idx="4294967295"/>
          </p:nvPr>
        </p:nvSpPr>
        <p:spPr>
          <a:xfrm>
            <a:off x="7888327" y="3179761"/>
            <a:ext cx="3145536" cy="2847295"/>
          </a:xfrm>
        </p:spPr>
        <p:txBody>
          <a:bodyPr/>
          <a:lstStyle>
            <a:lvl1pPr marL="0" indent="0">
              <a:buNone/>
              <a:defRPr sz="1400"/>
            </a:lvl1pPr>
          </a:lstStyle>
          <a:p>
            <a:pPr lvl="0"/>
            <a:r>
              <a:rPr lang="en-US"/>
              <a:t>Click to edit Master text styles</a:t>
            </a:r>
          </a:p>
        </p:txBody>
      </p:sp>
      <p:cxnSp>
        <p:nvCxnSpPr>
          <p:cNvPr id="9" name="Straight Connector 16">
            <a:extLst>
              <a:ext uri="{FF2B5EF4-FFF2-40B4-BE49-F238E27FC236}">
                <a16:creationId xmlns:a16="http://schemas.microsoft.com/office/drawing/2014/main" id="{E9B52274-AE7A-EDAA-F052-A40BB320EAB6}"/>
              </a:ext>
            </a:extLst>
          </p:cNvPr>
          <p:cNvCxnSpPr/>
          <p:nvPr/>
        </p:nvCxnSpPr>
        <p:spPr>
          <a:xfrm>
            <a:off x="4403969" y="2569628"/>
            <a:ext cx="0" cy="3492505"/>
          </a:xfrm>
          <a:prstGeom prst="straightConnector1">
            <a:avLst/>
          </a:prstGeom>
          <a:noFill/>
          <a:ln w="12701" cap="rnd">
            <a:solidFill>
              <a:srgbClr val="B31166">
                <a:alpha val="40000"/>
              </a:srgbClr>
            </a:solidFill>
            <a:prstDash val="solid"/>
          </a:ln>
        </p:spPr>
      </p:cxnSp>
      <p:cxnSp>
        <p:nvCxnSpPr>
          <p:cNvPr id="10" name="Straight Connector 17">
            <a:extLst>
              <a:ext uri="{FF2B5EF4-FFF2-40B4-BE49-F238E27FC236}">
                <a16:creationId xmlns:a16="http://schemas.microsoft.com/office/drawing/2014/main" id="{F54C2874-FC2A-345D-D569-B0EA406FF19A}"/>
              </a:ext>
            </a:extLst>
          </p:cNvPr>
          <p:cNvCxnSpPr/>
          <p:nvPr/>
        </p:nvCxnSpPr>
        <p:spPr>
          <a:xfrm>
            <a:off x="7772400" y="2569628"/>
            <a:ext cx="0" cy="3492505"/>
          </a:xfrm>
          <a:prstGeom prst="straightConnector1">
            <a:avLst/>
          </a:prstGeom>
          <a:noFill/>
          <a:ln w="12701" cap="rnd">
            <a:solidFill>
              <a:srgbClr val="B31166">
                <a:alpha val="40000"/>
              </a:srgbClr>
            </a:solidFill>
            <a:prstDash val="solid"/>
          </a:ln>
        </p:spPr>
      </p:cxnSp>
      <p:sp>
        <p:nvSpPr>
          <p:cNvPr id="11" name="Date Placeholder 6">
            <a:extLst>
              <a:ext uri="{FF2B5EF4-FFF2-40B4-BE49-F238E27FC236}">
                <a16:creationId xmlns:a16="http://schemas.microsoft.com/office/drawing/2014/main" id="{3FC7791D-A6C4-6E30-2302-8CCA88BB878A}"/>
              </a:ext>
            </a:extLst>
          </p:cNvPr>
          <p:cNvSpPr txBox="1">
            <a:spLocks noGrp="1"/>
          </p:cNvSpPr>
          <p:nvPr>
            <p:ph type="dt" sz="half" idx="7"/>
          </p:nvPr>
        </p:nvSpPr>
        <p:spPr/>
        <p:txBody>
          <a:bodyPr/>
          <a:lstStyle>
            <a:lvl1pPr>
              <a:defRPr/>
            </a:lvl1pPr>
          </a:lstStyle>
          <a:p>
            <a:pPr lvl="0"/>
            <a:fld id="{9F19B368-094F-49BE-A83B-7562C1BDA847}" type="datetime1">
              <a:rPr lang="en-GB"/>
              <a:pPr lvl="0"/>
              <a:t>23/05/2023</a:t>
            </a:fld>
            <a:endParaRPr lang="en-GB"/>
          </a:p>
        </p:txBody>
      </p:sp>
      <p:sp>
        <p:nvSpPr>
          <p:cNvPr id="12" name="Footer Placeholder 7">
            <a:extLst>
              <a:ext uri="{FF2B5EF4-FFF2-40B4-BE49-F238E27FC236}">
                <a16:creationId xmlns:a16="http://schemas.microsoft.com/office/drawing/2014/main" id="{D31780CE-610A-CA99-D216-231B7175FBC8}"/>
              </a:ext>
            </a:extLst>
          </p:cNvPr>
          <p:cNvSpPr txBox="1">
            <a:spLocks noGrp="1"/>
          </p:cNvSpPr>
          <p:nvPr>
            <p:ph type="ftr" sz="quarter" idx="9"/>
          </p:nvPr>
        </p:nvSpPr>
        <p:spPr/>
        <p:txBody>
          <a:bodyPr/>
          <a:lstStyle>
            <a:lvl1pPr>
              <a:defRPr/>
            </a:lvl1pPr>
          </a:lstStyle>
          <a:p>
            <a:pPr lvl="0"/>
            <a:endParaRPr lang="en-GB"/>
          </a:p>
        </p:txBody>
      </p:sp>
      <p:sp>
        <p:nvSpPr>
          <p:cNvPr id="13" name="Slide Number Placeholder 8">
            <a:extLst>
              <a:ext uri="{FF2B5EF4-FFF2-40B4-BE49-F238E27FC236}">
                <a16:creationId xmlns:a16="http://schemas.microsoft.com/office/drawing/2014/main" id="{6D2CBBBF-A5B7-6424-E63A-B01D8107A1C1}"/>
              </a:ext>
            </a:extLst>
          </p:cNvPr>
          <p:cNvSpPr txBox="1">
            <a:spLocks noGrp="1"/>
          </p:cNvSpPr>
          <p:nvPr>
            <p:ph type="sldNum" sz="quarter" idx="8"/>
          </p:nvPr>
        </p:nvSpPr>
        <p:spPr/>
        <p:txBody>
          <a:bodyPr/>
          <a:lstStyle>
            <a:lvl1pPr>
              <a:defRPr/>
            </a:lvl1pPr>
          </a:lstStyle>
          <a:p>
            <a:pPr lvl="0"/>
            <a:fld id="{06CA0041-1D93-4CCB-BD64-7FECF517536D}" type="slidenum">
              <a:t>‹#›</a:t>
            </a:fld>
            <a:endParaRPr lang="en-GB"/>
          </a:p>
        </p:txBody>
      </p:sp>
    </p:spTree>
    <p:extLst>
      <p:ext uri="{BB962C8B-B14F-4D97-AF65-F5344CB8AC3E}">
        <p14:creationId xmlns:p14="http://schemas.microsoft.com/office/powerpoint/2010/main" val="4133460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D14B-16E5-BA0F-6DBE-4F5BF4315855}"/>
              </a:ext>
            </a:extLst>
          </p:cNvPr>
          <p:cNvSpPr txBox="1">
            <a:spLocks noGrp="1"/>
          </p:cNvSpPr>
          <p:nvPr>
            <p:ph type="title"/>
          </p:nvPr>
        </p:nvSpPr>
        <p:spPr>
          <a:xfrm>
            <a:off x="1154951" y="973671"/>
            <a:ext cx="8825660" cy="706968"/>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53C46634-D8C9-7207-8B8D-791F3BDCF27E}"/>
              </a:ext>
            </a:extLst>
          </p:cNvPr>
          <p:cNvSpPr txBox="1">
            <a:spLocks noGrp="1"/>
          </p:cNvSpPr>
          <p:nvPr>
            <p:ph type="body" idx="4294967295"/>
          </p:nvPr>
        </p:nvSpPr>
        <p:spPr>
          <a:xfrm>
            <a:off x="1154951" y="4532845"/>
            <a:ext cx="3050438" cy="576264"/>
          </a:xfrm>
        </p:spPr>
        <p:txBody>
          <a:bodyPr anchor="b">
            <a:noAutofit/>
          </a:bodyPr>
          <a:lstStyle>
            <a:lvl1pPr marL="0" indent="0">
              <a:buNone/>
              <a:defRPr sz="2400">
                <a:solidFill>
                  <a:srgbClr val="EF53A5"/>
                </a:solidFill>
              </a:defRPr>
            </a:lvl1pPr>
          </a:lstStyle>
          <a:p>
            <a:pPr lvl="0"/>
            <a:r>
              <a:rPr lang="en-US"/>
              <a:t>Click to edit Master text styles</a:t>
            </a:r>
          </a:p>
        </p:txBody>
      </p:sp>
      <p:sp>
        <p:nvSpPr>
          <p:cNvPr id="4" name="Picture Placeholder 2">
            <a:extLst>
              <a:ext uri="{FF2B5EF4-FFF2-40B4-BE49-F238E27FC236}">
                <a16:creationId xmlns:a16="http://schemas.microsoft.com/office/drawing/2014/main" id="{24A869FD-45A1-B20B-3168-EDEA2C413956}"/>
              </a:ext>
            </a:extLst>
          </p:cNvPr>
          <p:cNvSpPr txBox="1">
            <a:spLocks noGrp="1"/>
          </p:cNvSpPr>
          <p:nvPr>
            <p:ph type="pic" idx="4294967295"/>
          </p:nvPr>
        </p:nvSpPr>
        <p:spPr>
          <a:xfrm>
            <a:off x="1334548" y="2603497"/>
            <a:ext cx="2691243" cy="159151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5" name="Text Placeholder 3">
            <a:extLst>
              <a:ext uri="{FF2B5EF4-FFF2-40B4-BE49-F238E27FC236}">
                <a16:creationId xmlns:a16="http://schemas.microsoft.com/office/drawing/2014/main" id="{ECDAE233-B9FB-6388-48FB-CA034FB18642}"/>
              </a:ext>
            </a:extLst>
          </p:cNvPr>
          <p:cNvSpPr txBox="1">
            <a:spLocks noGrp="1"/>
          </p:cNvSpPr>
          <p:nvPr>
            <p:ph type="body" idx="4294967295"/>
          </p:nvPr>
        </p:nvSpPr>
        <p:spPr>
          <a:xfrm>
            <a:off x="1154951" y="5109109"/>
            <a:ext cx="3050438" cy="917947"/>
          </a:xfrm>
        </p:spPr>
        <p:txBody>
          <a:bodyPr/>
          <a:lstStyle>
            <a:lvl1pPr marL="0" indent="0">
              <a:buNone/>
              <a:defRPr sz="1400"/>
            </a:lvl1pPr>
          </a:lstStyle>
          <a:p>
            <a:pPr lvl="0"/>
            <a:r>
              <a:rPr lang="en-US"/>
              <a:t>Click to edit Master text styles</a:t>
            </a:r>
          </a:p>
        </p:txBody>
      </p:sp>
      <p:sp>
        <p:nvSpPr>
          <p:cNvPr id="6" name="Text Placeholder 4">
            <a:extLst>
              <a:ext uri="{FF2B5EF4-FFF2-40B4-BE49-F238E27FC236}">
                <a16:creationId xmlns:a16="http://schemas.microsoft.com/office/drawing/2014/main" id="{E9B20C72-5E33-760E-F392-65D5F41E725D}"/>
              </a:ext>
            </a:extLst>
          </p:cNvPr>
          <p:cNvSpPr txBox="1">
            <a:spLocks noGrp="1"/>
          </p:cNvSpPr>
          <p:nvPr>
            <p:ph type="body" idx="4294967295"/>
          </p:nvPr>
        </p:nvSpPr>
        <p:spPr>
          <a:xfrm>
            <a:off x="4568863" y="4532845"/>
            <a:ext cx="3050438" cy="576264"/>
          </a:xfrm>
        </p:spPr>
        <p:txBody>
          <a:bodyPr anchor="b">
            <a:noAutofit/>
          </a:bodyPr>
          <a:lstStyle>
            <a:lvl1pPr marL="0" indent="0">
              <a:buNone/>
              <a:defRPr sz="2400">
                <a:solidFill>
                  <a:srgbClr val="EF53A5"/>
                </a:solidFill>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23590F11-AFD2-06B4-6AA8-19A886941BFE}"/>
              </a:ext>
            </a:extLst>
          </p:cNvPr>
          <p:cNvSpPr txBox="1">
            <a:spLocks noGrp="1"/>
          </p:cNvSpPr>
          <p:nvPr>
            <p:ph type="pic" idx="4294967295"/>
          </p:nvPr>
        </p:nvSpPr>
        <p:spPr>
          <a:xfrm>
            <a:off x="4748460" y="2603497"/>
            <a:ext cx="2691243" cy="159151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8" name="Text Placeholder 3">
            <a:extLst>
              <a:ext uri="{FF2B5EF4-FFF2-40B4-BE49-F238E27FC236}">
                <a16:creationId xmlns:a16="http://schemas.microsoft.com/office/drawing/2014/main" id="{C4247864-BB64-72F5-0D76-4B3E4AA9B24E}"/>
              </a:ext>
            </a:extLst>
          </p:cNvPr>
          <p:cNvSpPr txBox="1">
            <a:spLocks noGrp="1"/>
          </p:cNvSpPr>
          <p:nvPr>
            <p:ph type="body" idx="4294967295"/>
          </p:nvPr>
        </p:nvSpPr>
        <p:spPr>
          <a:xfrm>
            <a:off x="4570171" y="5109109"/>
            <a:ext cx="3050438" cy="917947"/>
          </a:xfrm>
        </p:spPr>
        <p:txBody>
          <a:bodyPr/>
          <a:lstStyle>
            <a:lvl1pPr marL="0" indent="0">
              <a:buNone/>
              <a:defRPr sz="1400"/>
            </a:lvl1pPr>
          </a:lstStyle>
          <a:p>
            <a:pPr lvl="0"/>
            <a:r>
              <a:rPr lang="en-US"/>
              <a:t>Click to edit Master text styles</a:t>
            </a:r>
          </a:p>
        </p:txBody>
      </p:sp>
      <p:sp>
        <p:nvSpPr>
          <p:cNvPr id="9" name="Text Placeholder 4">
            <a:extLst>
              <a:ext uri="{FF2B5EF4-FFF2-40B4-BE49-F238E27FC236}">
                <a16:creationId xmlns:a16="http://schemas.microsoft.com/office/drawing/2014/main" id="{EB9ADD22-5918-E684-E1AA-222908AD38D4}"/>
              </a:ext>
            </a:extLst>
          </p:cNvPr>
          <p:cNvSpPr txBox="1">
            <a:spLocks noGrp="1"/>
          </p:cNvSpPr>
          <p:nvPr>
            <p:ph type="body" idx="4294967295"/>
          </p:nvPr>
        </p:nvSpPr>
        <p:spPr>
          <a:xfrm>
            <a:off x="7982776" y="4532845"/>
            <a:ext cx="3051096" cy="576264"/>
          </a:xfrm>
        </p:spPr>
        <p:txBody>
          <a:bodyPr anchor="b">
            <a:noAutofit/>
          </a:bodyPr>
          <a:lstStyle>
            <a:lvl1pPr marL="0" indent="0">
              <a:buNone/>
              <a:defRPr sz="2400">
                <a:solidFill>
                  <a:srgbClr val="EF53A5"/>
                </a:solidFill>
              </a:defRPr>
            </a:lvl1pPr>
          </a:lstStyle>
          <a:p>
            <a:pPr lvl="0"/>
            <a:r>
              <a:rPr lang="en-US"/>
              <a:t>Click to edit Master text styles</a:t>
            </a:r>
          </a:p>
        </p:txBody>
      </p:sp>
      <p:sp>
        <p:nvSpPr>
          <p:cNvPr id="10" name="Picture Placeholder 2">
            <a:extLst>
              <a:ext uri="{FF2B5EF4-FFF2-40B4-BE49-F238E27FC236}">
                <a16:creationId xmlns:a16="http://schemas.microsoft.com/office/drawing/2014/main" id="{ABF9F1EE-D715-E6B0-7720-09522DDDAE30}"/>
              </a:ext>
            </a:extLst>
          </p:cNvPr>
          <p:cNvSpPr txBox="1">
            <a:spLocks noGrp="1"/>
          </p:cNvSpPr>
          <p:nvPr>
            <p:ph type="pic" idx="4294967295"/>
          </p:nvPr>
        </p:nvSpPr>
        <p:spPr>
          <a:xfrm>
            <a:off x="8163031" y="2603497"/>
            <a:ext cx="2691243" cy="159151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1" name="Text Placeholder 3">
            <a:extLst>
              <a:ext uri="{FF2B5EF4-FFF2-40B4-BE49-F238E27FC236}">
                <a16:creationId xmlns:a16="http://schemas.microsoft.com/office/drawing/2014/main" id="{1C10797C-0853-7AC8-D39F-8E419BC11C1B}"/>
              </a:ext>
            </a:extLst>
          </p:cNvPr>
          <p:cNvSpPr txBox="1">
            <a:spLocks noGrp="1"/>
          </p:cNvSpPr>
          <p:nvPr>
            <p:ph type="body" idx="4294967295"/>
          </p:nvPr>
        </p:nvSpPr>
        <p:spPr>
          <a:xfrm>
            <a:off x="7982776" y="5109100"/>
            <a:ext cx="3051096" cy="917947"/>
          </a:xfrm>
        </p:spPr>
        <p:txBody>
          <a:bodyPr/>
          <a:lstStyle>
            <a:lvl1pPr marL="0" indent="0">
              <a:buNone/>
              <a:defRPr sz="1400"/>
            </a:lvl1pPr>
          </a:lstStyle>
          <a:p>
            <a:pPr lvl="0"/>
            <a:r>
              <a:rPr lang="en-US"/>
              <a:t>Click to edit Master text styles</a:t>
            </a:r>
          </a:p>
        </p:txBody>
      </p:sp>
      <p:cxnSp>
        <p:nvCxnSpPr>
          <p:cNvPr id="12" name="Straight Connector 42">
            <a:extLst>
              <a:ext uri="{FF2B5EF4-FFF2-40B4-BE49-F238E27FC236}">
                <a16:creationId xmlns:a16="http://schemas.microsoft.com/office/drawing/2014/main" id="{725868CD-9A8E-FCC8-6504-56B045DE8F1F}"/>
              </a:ext>
            </a:extLst>
          </p:cNvPr>
          <p:cNvCxnSpPr/>
          <p:nvPr/>
        </p:nvCxnSpPr>
        <p:spPr>
          <a:xfrm>
            <a:off x="4405835" y="2569628"/>
            <a:ext cx="0" cy="3492505"/>
          </a:xfrm>
          <a:prstGeom prst="straightConnector1">
            <a:avLst/>
          </a:prstGeom>
          <a:noFill/>
          <a:ln w="12701" cap="rnd">
            <a:solidFill>
              <a:srgbClr val="B31166">
                <a:alpha val="40000"/>
              </a:srgbClr>
            </a:solidFill>
            <a:prstDash val="solid"/>
          </a:ln>
        </p:spPr>
      </p:cxnSp>
      <p:cxnSp>
        <p:nvCxnSpPr>
          <p:cNvPr id="13" name="Straight Connector 43">
            <a:extLst>
              <a:ext uri="{FF2B5EF4-FFF2-40B4-BE49-F238E27FC236}">
                <a16:creationId xmlns:a16="http://schemas.microsoft.com/office/drawing/2014/main" id="{1EA299FE-6476-C36A-B04A-D07C0BA577B3}"/>
              </a:ext>
            </a:extLst>
          </p:cNvPr>
          <p:cNvCxnSpPr/>
          <p:nvPr/>
        </p:nvCxnSpPr>
        <p:spPr>
          <a:xfrm>
            <a:off x="7797802" y="2569628"/>
            <a:ext cx="0" cy="3492505"/>
          </a:xfrm>
          <a:prstGeom prst="straightConnector1">
            <a:avLst/>
          </a:prstGeom>
          <a:noFill/>
          <a:ln w="12701" cap="rnd">
            <a:solidFill>
              <a:srgbClr val="B31166">
                <a:alpha val="40000"/>
              </a:srgbClr>
            </a:solidFill>
            <a:prstDash val="solid"/>
          </a:ln>
        </p:spPr>
      </p:cxnSp>
      <p:sp>
        <p:nvSpPr>
          <p:cNvPr id="14" name="Date Placeholder 6">
            <a:extLst>
              <a:ext uri="{FF2B5EF4-FFF2-40B4-BE49-F238E27FC236}">
                <a16:creationId xmlns:a16="http://schemas.microsoft.com/office/drawing/2014/main" id="{409BBC1B-9BC5-BFDF-4C7D-9CC7F064D869}"/>
              </a:ext>
            </a:extLst>
          </p:cNvPr>
          <p:cNvSpPr txBox="1">
            <a:spLocks noGrp="1"/>
          </p:cNvSpPr>
          <p:nvPr>
            <p:ph type="dt" sz="half" idx="7"/>
          </p:nvPr>
        </p:nvSpPr>
        <p:spPr/>
        <p:txBody>
          <a:bodyPr/>
          <a:lstStyle>
            <a:lvl1pPr>
              <a:defRPr/>
            </a:lvl1pPr>
          </a:lstStyle>
          <a:p>
            <a:pPr lvl="0"/>
            <a:fld id="{19556B25-D9F7-474C-9CDF-9B767996C653}" type="datetime1">
              <a:rPr lang="en-GB"/>
              <a:pPr lvl="0"/>
              <a:t>23/05/2023</a:t>
            </a:fld>
            <a:endParaRPr lang="en-GB"/>
          </a:p>
        </p:txBody>
      </p:sp>
      <p:sp>
        <p:nvSpPr>
          <p:cNvPr id="15" name="Footer Placeholder 7">
            <a:extLst>
              <a:ext uri="{FF2B5EF4-FFF2-40B4-BE49-F238E27FC236}">
                <a16:creationId xmlns:a16="http://schemas.microsoft.com/office/drawing/2014/main" id="{9359946D-5682-325C-F334-E99FFC2CC0E6}"/>
              </a:ext>
            </a:extLst>
          </p:cNvPr>
          <p:cNvSpPr txBox="1">
            <a:spLocks noGrp="1"/>
          </p:cNvSpPr>
          <p:nvPr>
            <p:ph type="ftr" sz="quarter" idx="9"/>
          </p:nvPr>
        </p:nvSpPr>
        <p:spPr>
          <a:xfrm>
            <a:off x="561112" y="6391838"/>
            <a:ext cx="3644286" cy="304796"/>
          </a:xfrm>
        </p:spPr>
        <p:txBody>
          <a:bodyPr/>
          <a:lstStyle>
            <a:lvl1pPr>
              <a:defRPr/>
            </a:lvl1pPr>
          </a:lstStyle>
          <a:p>
            <a:pPr lvl="0"/>
            <a:endParaRPr lang="en-GB"/>
          </a:p>
        </p:txBody>
      </p:sp>
      <p:sp>
        <p:nvSpPr>
          <p:cNvPr id="16" name="Slide Number Placeholder 8">
            <a:extLst>
              <a:ext uri="{FF2B5EF4-FFF2-40B4-BE49-F238E27FC236}">
                <a16:creationId xmlns:a16="http://schemas.microsoft.com/office/drawing/2014/main" id="{0C824587-2FDD-8F01-3C09-154698D96595}"/>
              </a:ext>
            </a:extLst>
          </p:cNvPr>
          <p:cNvSpPr txBox="1">
            <a:spLocks noGrp="1"/>
          </p:cNvSpPr>
          <p:nvPr>
            <p:ph type="sldNum" sz="quarter" idx="8"/>
          </p:nvPr>
        </p:nvSpPr>
        <p:spPr/>
        <p:txBody>
          <a:bodyPr/>
          <a:lstStyle>
            <a:lvl1pPr>
              <a:defRPr/>
            </a:lvl1pPr>
          </a:lstStyle>
          <a:p>
            <a:pPr lvl="0"/>
            <a:fld id="{62017769-13D8-4BA6-8FC1-92B0426227C6}" type="slidenum">
              <a:t>‹#›</a:t>
            </a:fld>
            <a:endParaRPr lang="en-GB"/>
          </a:p>
        </p:txBody>
      </p:sp>
    </p:spTree>
    <p:extLst>
      <p:ext uri="{BB962C8B-B14F-4D97-AF65-F5344CB8AC3E}">
        <p14:creationId xmlns:p14="http://schemas.microsoft.com/office/powerpoint/2010/main" val="391740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DFD7-A941-4636-7BDB-889605094F6B}"/>
              </a:ext>
            </a:extLst>
          </p:cNvPr>
          <p:cNvSpPr txBox="1">
            <a:spLocks noGrp="1"/>
          </p:cNvSpPr>
          <p:nvPr>
            <p:ph type="title"/>
          </p:nvPr>
        </p:nvSpPr>
        <p:spPr>
          <a:xfrm>
            <a:off x="1154951" y="973671"/>
            <a:ext cx="8825660" cy="706968"/>
          </a:xfrm>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D44ED72-9925-0CCC-8A54-7254005DBFB6}"/>
              </a:ext>
            </a:extLst>
          </p:cNvPr>
          <p:cNvSpPr txBox="1">
            <a:spLocks noGrp="1"/>
          </p:cNvSpPr>
          <p:nvPr>
            <p:ph type="body" orient="vert" idx="1"/>
          </p:nvPr>
        </p:nvSpPr>
        <p:spPr>
          <a:xfrm>
            <a:off x="1154951" y="2603497"/>
            <a:ext cx="8825660" cy="3416298"/>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D0948-E0A6-EB27-60B2-96BE0E0C95CB}"/>
              </a:ext>
            </a:extLst>
          </p:cNvPr>
          <p:cNvSpPr txBox="1">
            <a:spLocks noGrp="1"/>
          </p:cNvSpPr>
          <p:nvPr>
            <p:ph type="dt" sz="half" idx="7"/>
          </p:nvPr>
        </p:nvSpPr>
        <p:spPr>
          <a:xfrm>
            <a:off x="10695435" y="6391838"/>
            <a:ext cx="990596" cy="304796"/>
          </a:xfrm>
        </p:spPr>
        <p:txBody>
          <a:bodyPr/>
          <a:lstStyle>
            <a:lvl1pPr>
              <a:defRPr/>
            </a:lvl1pPr>
          </a:lstStyle>
          <a:p>
            <a:pPr lvl="0"/>
            <a:fld id="{BF5915EF-3CB6-4D21-9986-30CB099F9648}" type="datetime1">
              <a:rPr lang="en-GB"/>
              <a:pPr lvl="0"/>
              <a:t>23/05/2023</a:t>
            </a:fld>
            <a:endParaRPr lang="en-GB"/>
          </a:p>
        </p:txBody>
      </p:sp>
      <p:sp>
        <p:nvSpPr>
          <p:cNvPr id="5" name="Footer Placeholder 4">
            <a:extLst>
              <a:ext uri="{FF2B5EF4-FFF2-40B4-BE49-F238E27FC236}">
                <a16:creationId xmlns:a16="http://schemas.microsoft.com/office/drawing/2014/main" id="{AF72CA79-CDCA-8696-4CB5-DA9EE19ADF7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C91B933-D893-A3C6-719A-69B124399B2E}"/>
              </a:ext>
            </a:extLst>
          </p:cNvPr>
          <p:cNvSpPr txBox="1">
            <a:spLocks noGrp="1"/>
          </p:cNvSpPr>
          <p:nvPr>
            <p:ph type="sldNum" sz="quarter" idx="8"/>
          </p:nvPr>
        </p:nvSpPr>
        <p:spPr/>
        <p:txBody>
          <a:bodyPr/>
          <a:lstStyle>
            <a:lvl1pPr>
              <a:defRPr/>
            </a:lvl1pPr>
          </a:lstStyle>
          <a:p>
            <a:pPr lvl="0"/>
            <a:fld id="{1A7A3073-E7AB-43BA-806E-FDCD2E674EBD}" type="slidenum">
              <a:t>‹#›</a:t>
            </a:fld>
            <a:endParaRPr lang="en-GB"/>
          </a:p>
        </p:txBody>
      </p:sp>
    </p:spTree>
    <p:extLst>
      <p:ext uri="{BB962C8B-B14F-4D97-AF65-F5344CB8AC3E}">
        <p14:creationId xmlns:p14="http://schemas.microsoft.com/office/powerpoint/2010/main" val="902490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9A1F792D-1EE5-60C5-F6E7-16C2CB14195D}"/>
              </a:ext>
            </a:extLst>
          </p:cNvPr>
          <p:cNvGrpSpPr/>
          <p:nvPr/>
        </p:nvGrpSpPr>
        <p:grpSpPr>
          <a:xfrm>
            <a:off x="0" y="0"/>
            <a:ext cx="12191996" cy="6858000"/>
            <a:chOff x="0" y="0"/>
            <a:chExt cx="12191996" cy="6858000"/>
          </a:xfrm>
        </p:grpSpPr>
        <p:sp>
          <p:nvSpPr>
            <p:cNvPr id="3" name="Rectangle 11">
              <a:extLst>
                <a:ext uri="{FF2B5EF4-FFF2-40B4-BE49-F238E27FC236}">
                  <a16:creationId xmlns:a16="http://schemas.microsoft.com/office/drawing/2014/main" id="{8371EF4A-B376-9EC0-9DD6-F50A55AB6935}"/>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4">
              <a:extLst>
                <a:ext uri="{FF2B5EF4-FFF2-40B4-BE49-F238E27FC236}">
                  <a16:creationId xmlns:a16="http://schemas.microsoft.com/office/drawing/2014/main" id="{85E639E2-53D3-2A68-D98B-DEB403686B00}"/>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5">
              <a:extLst>
                <a:ext uri="{FF2B5EF4-FFF2-40B4-BE49-F238E27FC236}">
                  <a16:creationId xmlns:a16="http://schemas.microsoft.com/office/drawing/2014/main" id="{66C2FBE9-F88D-0631-6BD2-E908869FF44F}"/>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7">
              <a:extLst>
                <a:ext uri="{FF2B5EF4-FFF2-40B4-BE49-F238E27FC236}">
                  <a16:creationId xmlns:a16="http://schemas.microsoft.com/office/drawing/2014/main" id="{D938A205-54B8-F6E9-5F55-41C08E42ADA9}"/>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18">
              <a:extLst>
                <a:ext uri="{FF2B5EF4-FFF2-40B4-BE49-F238E27FC236}">
                  <a16:creationId xmlns:a16="http://schemas.microsoft.com/office/drawing/2014/main" id="{2A8F8A53-3F27-3A96-02D7-DB6CA52862A3}"/>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19">
              <a:extLst>
                <a:ext uri="{FF2B5EF4-FFF2-40B4-BE49-F238E27FC236}">
                  <a16:creationId xmlns:a16="http://schemas.microsoft.com/office/drawing/2014/main" id="{2F85E110-D8D3-268C-59C5-AC2947B8BB95}"/>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Rectangle 6">
              <a:extLst>
                <a:ext uri="{FF2B5EF4-FFF2-40B4-BE49-F238E27FC236}">
                  <a16:creationId xmlns:a16="http://schemas.microsoft.com/office/drawing/2014/main" id="{9EA37C3C-F060-90B9-CD8D-3B316BD29451}"/>
                </a:ext>
              </a:extLst>
            </p:cNvPr>
            <p:cNvSpPr/>
            <p:nvPr/>
          </p:nvSpPr>
          <p:spPr>
            <a:xfrm>
              <a:off x="414863" y="402162"/>
              <a:ext cx="6510866" cy="6053666"/>
            </a:xfrm>
            <a:prstGeom prst="rect">
              <a:avLst/>
            </a:prstGeom>
            <a:solidFill>
              <a:srgbClr val="FFFFFF"/>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897D6B65-D2AF-70D9-0BF7-35A14E9EA38A}"/>
                </a:ext>
              </a:extLst>
            </p:cNvPr>
            <p:cNvSpPr/>
            <p:nvPr/>
          </p:nvSpPr>
          <p:spPr>
            <a:xfrm rot="5101754">
              <a:off x="6294738" y="4577734"/>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76D3691F-ACAA-7BAD-852A-BC5B1318181E}"/>
                </a:ext>
              </a:extLst>
            </p:cNvPr>
            <p:cNvSpPr/>
            <p:nvPr/>
          </p:nvSpPr>
          <p:spPr>
            <a:xfrm rot="5400013">
              <a:off x="4449237" y="2801718"/>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2" name="Freeform 5">
              <a:extLst>
                <a:ext uri="{FF2B5EF4-FFF2-40B4-BE49-F238E27FC236}">
                  <a16:creationId xmlns:a16="http://schemas.microsoft.com/office/drawing/2014/main" id="{501EEEAA-1C4B-93A8-FA58-63F8DDBF02F5}"/>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3" name="Vertical Title 1">
            <a:extLst>
              <a:ext uri="{FF2B5EF4-FFF2-40B4-BE49-F238E27FC236}">
                <a16:creationId xmlns:a16="http://schemas.microsoft.com/office/drawing/2014/main" id="{99145E04-0FE7-E498-1DF8-DD4F43843A26}"/>
              </a:ext>
            </a:extLst>
          </p:cNvPr>
          <p:cNvSpPr txBox="1">
            <a:spLocks noGrp="1"/>
          </p:cNvSpPr>
          <p:nvPr>
            <p:ph type="title" orient="vert"/>
          </p:nvPr>
        </p:nvSpPr>
        <p:spPr>
          <a:xfrm>
            <a:off x="8585237" y="1278468"/>
            <a:ext cx="1409968" cy="4748588"/>
          </a:xfrm>
        </p:spPr>
        <p:txBody>
          <a:bodyPr vert="eaVert" anchor="b"/>
          <a:lstStyle>
            <a:lvl1pPr>
              <a:defRPr/>
            </a:lvl1pPr>
          </a:lstStyle>
          <a:p>
            <a:pPr lvl="0"/>
            <a:r>
              <a:rPr lang="en-US"/>
              <a:t>Click to edit Master title style</a:t>
            </a:r>
          </a:p>
        </p:txBody>
      </p:sp>
      <p:sp>
        <p:nvSpPr>
          <p:cNvPr id="14" name="Vertical Text Placeholder 2">
            <a:extLst>
              <a:ext uri="{FF2B5EF4-FFF2-40B4-BE49-F238E27FC236}">
                <a16:creationId xmlns:a16="http://schemas.microsoft.com/office/drawing/2014/main" id="{7C7D99E9-EC50-DC93-7839-25899554BA06}"/>
              </a:ext>
            </a:extLst>
          </p:cNvPr>
          <p:cNvSpPr txBox="1">
            <a:spLocks noGrp="1"/>
          </p:cNvSpPr>
          <p:nvPr>
            <p:ph type="body" orient="vert" idx="1"/>
          </p:nvPr>
        </p:nvSpPr>
        <p:spPr>
          <a:xfrm>
            <a:off x="1154951" y="1278468"/>
            <a:ext cx="6256023" cy="4748588"/>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E4F1EE77-1480-ABA8-9C40-6EC1A82016B9}"/>
              </a:ext>
            </a:extLst>
          </p:cNvPr>
          <p:cNvSpPr txBox="1">
            <a:spLocks noGrp="1"/>
          </p:cNvSpPr>
          <p:nvPr>
            <p:ph type="dt" sz="half" idx="7"/>
          </p:nvPr>
        </p:nvSpPr>
        <p:spPr>
          <a:xfrm>
            <a:off x="10653107" y="6391838"/>
            <a:ext cx="992133" cy="304796"/>
          </a:xfrm>
        </p:spPr>
        <p:txBody>
          <a:bodyPr/>
          <a:lstStyle>
            <a:lvl1pPr>
              <a:defRPr/>
            </a:lvl1pPr>
          </a:lstStyle>
          <a:p>
            <a:pPr lvl="0"/>
            <a:fld id="{317ECD4F-A2F7-488B-9AA0-7E1423BF12E5}" type="datetime1">
              <a:rPr lang="en-GB"/>
              <a:pPr lvl="0"/>
              <a:t>23/05/2023</a:t>
            </a:fld>
            <a:endParaRPr lang="en-GB"/>
          </a:p>
        </p:txBody>
      </p:sp>
      <p:sp>
        <p:nvSpPr>
          <p:cNvPr id="16" name="Footer Placeholder 4">
            <a:extLst>
              <a:ext uri="{FF2B5EF4-FFF2-40B4-BE49-F238E27FC236}">
                <a16:creationId xmlns:a16="http://schemas.microsoft.com/office/drawing/2014/main" id="{76BD8772-A315-FAF6-EBBF-E476162877AE}"/>
              </a:ext>
            </a:extLst>
          </p:cNvPr>
          <p:cNvSpPr txBox="1">
            <a:spLocks noGrp="1"/>
          </p:cNvSpPr>
          <p:nvPr>
            <p:ph type="ftr" sz="quarter" idx="9"/>
          </p:nvPr>
        </p:nvSpPr>
        <p:spPr/>
        <p:txBody>
          <a:bodyPr/>
          <a:lstStyle>
            <a:lvl1pPr>
              <a:defRPr/>
            </a:lvl1pPr>
          </a:lstStyle>
          <a:p>
            <a:pPr lvl="0"/>
            <a:endParaRPr lang="en-GB"/>
          </a:p>
        </p:txBody>
      </p:sp>
      <p:sp>
        <p:nvSpPr>
          <p:cNvPr id="17" name="Rectangle 13">
            <a:extLst>
              <a:ext uri="{FF2B5EF4-FFF2-40B4-BE49-F238E27FC236}">
                <a16:creationId xmlns:a16="http://schemas.microsoft.com/office/drawing/2014/main" id="{33AB3672-F541-CF7C-5C4D-C30CAE23006B}"/>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8" name="Slide Number Placeholder 5">
            <a:extLst>
              <a:ext uri="{FF2B5EF4-FFF2-40B4-BE49-F238E27FC236}">
                <a16:creationId xmlns:a16="http://schemas.microsoft.com/office/drawing/2014/main" id="{E3A949F3-8484-A873-538C-C1FADDDCDB3B}"/>
              </a:ext>
            </a:extLst>
          </p:cNvPr>
          <p:cNvSpPr txBox="1">
            <a:spLocks noGrp="1"/>
          </p:cNvSpPr>
          <p:nvPr>
            <p:ph type="sldNum" sz="quarter" idx="8"/>
          </p:nvPr>
        </p:nvSpPr>
        <p:spPr/>
        <p:txBody>
          <a:bodyPr/>
          <a:lstStyle>
            <a:lvl1pPr>
              <a:defRPr/>
            </a:lvl1pPr>
          </a:lstStyle>
          <a:p>
            <a:pPr lvl="0"/>
            <a:fld id="{AFE17E90-1C5B-48FB-B2EB-AB7F830456F9}" type="slidenum">
              <a:t>‹#›</a:t>
            </a:fld>
            <a:endParaRPr lang="en-GB"/>
          </a:p>
        </p:txBody>
      </p:sp>
    </p:spTree>
    <p:extLst>
      <p:ext uri="{BB962C8B-B14F-4D97-AF65-F5344CB8AC3E}">
        <p14:creationId xmlns:p14="http://schemas.microsoft.com/office/powerpoint/2010/main" val="287939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B3CE-79B1-4B11-F45F-879CA0BEEA9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95D9BBD-569B-7C19-D4AC-31CE454C4497}"/>
              </a:ext>
            </a:extLst>
          </p:cNvPr>
          <p:cNvSpPr txBox="1">
            <a:spLocks noGrp="1"/>
          </p:cNvSpPr>
          <p:nvPr>
            <p:ph idx="1"/>
          </p:nvPr>
        </p:nvSpPr>
        <p:spPr>
          <a:xfrm>
            <a:off x="1154951" y="2603497"/>
            <a:ext cx="8825660" cy="341629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57661-2DFB-B656-6E3D-FD317EC686D8}"/>
              </a:ext>
            </a:extLst>
          </p:cNvPr>
          <p:cNvSpPr txBox="1">
            <a:spLocks noGrp="1"/>
          </p:cNvSpPr>
          <p:nvPr>
            <p:ph type="dt" sz="half" idx="7"/>
          </p:nvPr>
        </p:nvSpPr>
        <p:spPr/>
        <p:txBody>
          <a:bodyPr/>
          <a:lstStyle>
            <a:lvl1pPr>
              <a:defRPr/>
            </a:lvl1pPr>
          </a:lstStyle>
          <a:p>
            <a:pPr lvl="0"/>
            <a:fld id="{2E4606F8-69CC-4562-A707-A2F9185F2729}" type="datetime1">
              <a:rPr lang="en-GB"/>
              <a:pPr lvl="0"/>
              <a:t>23/05/2023</a:t>
            </a:fld>
            <a:endParaRPr lang="en-GB"/>
          </a:p>
        </p:txBody>
      </p:sp>
      <p:sp>
        <p:nvSpPr>
          <p:cNvPr id="5" name="Footer Placeholder 4">
            <a:extLst>
              <a:ext uri="{FF2B5EF4-FFF2-40B4-BE49-F238E27FC236}">
                <a16:creationId xmlns:a16="http://schemas.microsoft.com/office/drawing/2014/main" id="{BD07C623-B684-9529-A447-2A3487B6BEC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92773C9-8AB3-63D2-F841-AAFE32A824ED}"/>
              </a:ext>
            </a:extLst>
          </p:cNvPr>
          <p:cNvSpPr txBox="1">
            <a:spLocks noGrp="1"/>
          </p:cNvSpPr>
          <p:nvPr>
            <p:ph type="sldNum" sz="quarter" idx="8"/>
          </p:nvPr>
        </p:nvSpPr>
        <p:spPr/>
        <p:txBody>
          <a:bodyPr/>
          <a:lstStyle>
            <a:lvl1pPr>
              <a:defRPr/>
            </a:lvl1pPr>
          </a:lstStyle>
          <a:p>
            <a:pPr lvl="0"/>
            <a:fld id="{4CD64658-F4D4-40A8-B61C-03193CB1E8A4}" type="slidenum">
              <a:t>‹#›</a:t>
            </a:fld>
            <a:endParaRPr lang="en-GB"/>
          </a:p>
        </p:txBody>
      </p:sp>
    </p:spTree>
    <p:extLst>
      <p:ext uri="{BB962C8B-B14F-4D97-AF65-F5344CB8AC3E}">
        <p14:creationId xmlns:p14="http://schemas.microsoft.com/office/powerpoint/2010/main" val="366208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AF978825-5BD7-3D35-940B-595F6E1351D3}"/>
              </a:ext>
            </a:extLst>
          </p:cNvPr>
          <p:cNvGrpSpPr/>
          <p:nvPr/>
        </p:nvGrpSpPr>
        <p:grpSpPr>
          <a:xfrm>
            <a:off x="0" y="0"/>
            <a:ext cx="12191996" cy="6858000"/>
            <a:chOff x="0" y="0"/>
            <a:chExt cx="12191996" cy="6858000"/>
          </a:xfrm>
        </p:grpSpPr>
        <p:sp>
          <p:nvSpPr>
            <p:cNvPr id="3" name="Rectangle 13">
              <a:extLst>
                <a:ext uri="{FF2B5EF4-FFF2-40B4-BE49-F238E27FC236}">
                  <a16:creationId xmlns:a16="http://schemas.microsoft.com/office/drawing/2014/main" id="{957D60E9-CE99-F226-C15D-E6F00D859921}"/>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6">
              <a:extLst>
                <a:ext uri="{FF2B5EF4-FFF2-40B4-BE49-F238E27FC236}">
                  <a16:creationId xmlns:a16="http://schemas.microsoft.com/office/drawing/2014/main" id="{3065A7B6-2510-459B-C218-306A50767F1C}"/>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7">
              <a:extLst>
                <a:ext uri="{FF2B5EF4-FFF2-40B4-BE49-F238E27FC236}">
                  <a16:creationId xmlns:a16="http://schemas.microsoft.com/office/drawing/2014/main" id="{7ADCD985-A4A7-6074-F710-293F96DC4D53}"/>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8">
              <a:extLst>
                <a:ext uri="{FF2B5EF4-FFF2-40B4-BE49-F238E27FC236}">
                  <a16:creationId xmlns:a16="http://schemas.microsoft.com/office/drawing/2014/main" id="{30FE2CDC-4B7E-FE48-2E39-7FDE0B760D24}"/>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19">
              <a:extLst>
                <a:ext uri="{FF2B5EF4-FFF2-40B4-BE49-F238E27FC236}">
                  <a16:creationId xmlns:a16="http://schemas.microsoft.com/office/drawing/2014/main" id="{2EC9AFBB-1A41-3072-6128-A2C671FE8D24}"/>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20">
              <a:extLst>
                <a:ext uri="{FF2B5EF4-FFF2-40B4-BE49-F238E27FC236}">
                  <a16:creationId xmlns:a16="http://schemas.microsoft.com/office/drawing/2014/main" id="{32BD49D2-CDD8-10A3-B3C7-75B43E56EE82}"/>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Rectangle 9">
              <a:extLst>
                <a:ext uri="{FF2B5EF4-FFF2-40B4-BE49-F238E27FC236}">
                  <a16:creationId xmlns:a16="http://schemas.microsoft.com/office/drawing/2014/main" id="{7F27E4A8-0B50-C8DA-9B2F-873142B92309}"/>
                </a:ext>
              </a:extLst>
            </p:cNvPr>
            <p:cNvSpPr/>
            <p:nvPr/>
          </p:nvSpPr>
          <p:spPr>
            <a:xfrm>
              <a:off x="7289797" y="402162"/>
              <a:ext cx="4478868" cy="6053666"/>
            </a:xfrm>
            <a:prstGeom prst="rect">
              <a:avLst/>
            </a:prstGeom>
            <a:solidFill>
              <a:srgbClr val="FFFFFF"/>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E11532C5-D425-04C4-E430-9EC500A8D048}"/>
                </a:ext>
              </a:extLst>
            </p:cNvPr>
            <p:cNvSpPr/>
            <p:nvPr/>
          </p:nvSpPr>
          <p:spPr>
            <a:xfrm rot="16200004">
              <a:off x="3787248" y="2801726"/>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5FDF79B4-29ED-59BC-2D74-4A4E358D0001}"/>
                </a:ext>
              </a:extLst>
            </p:cNvPr>
            <p:cNvSpPr/>
            <p:nvPr/>
          </p:nvSpPr>
          <p:spPr>
            <a:xfrm rot="15922474">
              <a:off x="4698351" y="1826073"/>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2" name="Freeform 5">
              <a:extLst>
                <a:ext uri="{FF2B5EF4-FFF2-40B4-BE49-F238E27FC236}">
                  <a16:creationId xmlns:a16="http://schemas.microsoft.com/office/drawing/2014/main" id="{9B0EF2F1-366F-C34F-BE90-53B125F1606E}"/>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3" name="Title 1">
            <a:extLst>
              <a:ext uri="{FF2B5EF4-FFF2-40B4-BE49-F238E27FC236}">
                <a16:creationId xmlns:a16="http://schemas.microsoft.com/office/drawing/2014/main" id="{17F2381B-821A-B243-7263-A4513DDE9BDA}"/>
              </a:ext>
            </a:extLst>
          </p:cNvPr>
          <p:cNvSpPr txBox="1">
            <a:spLocks noGrp="1"/>
          </p:cNvSpPr>
          <p:nvPr>
            <p:ph type="title"/>
          </p:nvPr>
        </p:nvSpPr>
        <p:spPr>
          <a:xfrm>
            <a:off x="1154951" y="2677646"/>
            <a:ext cx="4351026" cy="2283823"/>
          </a:xfrm>
        </p:spPr>
        <p:txBody>
          <a:bodyPr/>
          <a:lstStyle>
            <a:lvl1pPr>
              <a:defRPr sz="4000"/>
            </a:lvl1pPr>
          </a:lstStyle>
          <a:p>
            <a:pPr lvl="0"/>
            <a:r>
              <a:rPr lang="en-US"/>
              <a:t>Click to edit Master title style</a:t>
            </a:r>
          </a:p>
        </p:txBody>
      </p:sp>
      <p:sp>
        <p:nvSpPr>
          <p:cNvPr id="14" name="Text Placeholder 2">
            <a:extLst>
              <a:ext uri="{FF2B5EF4-FFF2-40B4-BE49-F238E27FC236}">
                <a16:creationId xmlns:a16="http://schemas.microsoft.com/office/drawing/2014/main" id="{B62BAF8E-1307-42FB-84F6-FB9027D97D65}"/>
              </a:ext>
            </a:extLst>
          </p:cNvPr>
          <p:cNvSpPr txBox="1">
            <a:spLocks noGrp="1"/>
          </p:cNvSpPr>
          <p:nvPr>
            <p:ph type="body" idx="1"/>
          </p:nvPr>
        </p:nvSpPr>
        <p:spPr>
          <a:xfrm>
            <a:off x="6895563" y="2677646"/>
            <a:ext cx="3757543" cy="2283823"/>
          </a:xfrm>
        </p:spPr>
        <p:txBody>
          <a:bodyPr anchor="ctr"/>
          <a:lstStyle>
            <a:lvl1pPr marL="0" indent="0">
              <a:buNone/>
              <a:defRPr sz="2000" cap="all">
                <a:solidFill>
                  <a:srgbClr val="EF53A5"/>
                </a:solidFill>
              </a:defRPr>
            </a:lvl1pPr>
          </a:lstStyle>
          <a:p>
            <a:pPr lvl="0"/>
            <a:r>
              <a:rPr lang="en-US"/>
              <a:t>Click to edit Master text styles</a:t>
            </a:r>
          </a:p>
        </p:txBody>
      </p:sp>
      <p:sp>
        <p:nvSpPr>
          <p:cNvPr id="15" name="Date Placeholder 3">
            <a:extLst>
              <a:ext uri="{FF2B5EF4-FFF2-40B4-BE49-F238E27FC236}">
                <a16:creationId xmlns:a16="http://schemas.microsoft.com/office/drawing/2014/main" id="{6D3A30EC-37F7-1F91-7FAA-18C5396AAD69}"/>
              </a:ext>
            </a:extLst>
          </p:cNvPr>
          <p:cNvSpPr txBox="1">
            <a:spLocks noGrp="1"/>
          </p:cNvSpPr>
          <p:nvPr>
            <p:ph type="dt" sz="half" idx="7"/>
          </p:nvPr>
        </p:nvSpPr>
        <p:spPr/>
        <p:txBody>
          <a:bodyPr/>
          <a:lstStyle>
            <a:lvl1pPr>
              <a:defRPr/>
            </a:lvl1pPr>
          </a:lstStyle>
          <a:p>
            <a:pPr lvl="0"/>
            <a:fld id="{C55E0BB1-B369-4E91-B283-5FC6EC3F89F7}" type="datetime1">
              <a:rPr lang="en-GB"/>
              <a:pPr lvl="0"/>
              <a:t>23/05/2023</a:t>
            </a:fld>
            <a:endParaRPr lang="en-GB"/>
          </a:p>
        </p:txBody>
      </p:sp>
      <p:sp>
        <p:nvSpPr>
          <p:cNvPr id="16" name="Footer Placeholder 4">
            <a:extLst>
              <a:ext uri="{FF2B5EF4-FFF2-40B4-BE49-F238E27FC236}">
                <a16:creationId xmlns:a16="http://schemas.microsoft.com/office/drawing/2014/main" id="{D9E7206E-AB2E-1301-E6CF-2B4405617E6A}"/>
              </a:ext>
            </a:extLst>
          </p:cNvPr>
          <p:cNvSpPr txBox="1">
            <a:spLocks noGrp="1"/>
          </p:cNvSpPr>
          <p:nvPr>
            <p:ph type="ftr" sz="quarter" idx="9"/>
          </p:nvPr>
        </p:nvSpPr>
        <p:spPr/>
        <p:txBody>
          <a:bodyPr/>
          <a:lstStyle>
            <a:lvl1pPr>
              <a:defRPr/>
            </a:lvl1pPr>
          </a:lstStyle>
          <a:p>
            <a:pPr lvl="0"/>
            <a:endParaRPr lang="en-GB"/>
          </a:p>
        </p:txBody>
      </p:sp>
      <p:sp>
        <p:nvSpPr>
          <p:cNvPr id="17" name="Rectangle 15">
            <a:extLst>
              <a:ext uri="{FF2B5EF4-FFF2-40B4-BE49-F238E27FC236}">
                <a16:creationId xmlns:a16="http://schemas.microsoft.com/office/drawing/2014/main" id="{76B10866-AAD6-0A85-EC6D-01799C891359}"/>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8" name="Slide Number Placeholder 5">
            <a:extLst>
              <a:ext uri="{FF2B5EF4-FFF2-40B4-BE49-F238E27FC236}">
                <a16:creationId xmlns:a16="http://schemas.microsoft.com/office/drawing/2014/main" id="{0CC1A395-A52D-4009-1C62-6D0584DCC7C1}"/>
              </a:ext>
            </a:extLst>
          </p:cNvPr>
          <p:cNvSpPr txBox="1">
            <a:spLocks noGrp="1"/>
          </p:cNvSpPr>
          <p:nvPr>
            <p:ph type="sldNum" sz="quarter" idx="8"/>
          </p:nvPr>
        </p:nvSpPr>
        <p:spPr/>
        <p:txBody>
          <a:bodyPr/>
          <a:lstStyle>
            <a:lvl1pPr>
              <a:defRPr/>
            </a:lvl1pPr>
          </a:lstStyle>
          <a:p>
            <a:pPr lvl="0"/>
            <a:fld id="{BA932DF5-2CC3-4CEB-A2B9-E5A54EBE8A56}" type="slidenum">
              <a:t>‹#›</a:t>
            </a:fld>
            <a:endParaRPr lang="en-GB"/>
          </a:p>
        </p:txBody>
      </p:sp>
    </p:spTree>
    <p:extLst>
      <p:ext uri="{BB962C8B-B14F-4D97-AF65-F5344CB8AC3E}">
        <p14:creationId xmlns:p14="http://schemas.microsoft.com/office/powerpoint/2010/main" val="60186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421F-907A-E88D-6168-48763F340FF3}"/>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00AA75A-E013-483B-75C9-B387A45EC9B1}"/>
              </a:ext>
            </a:extLst>
          </p:cNvPr>
          <p:cNvSpPr txBox="1">
            <a:spLocks noGrp="1"/>
          </p:cNvSpPr>
          <p:nvPr>
            <p:ph idx="1"/>
          </p:nvPr>
        </p:nvSpPr>
        <p:spPr>
          <a:xfrm>
            <a:off x="1154951" y="2603497"/>
            <a:ext cx="4825160" cy="341629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018222-E861-8412-8265-9CAB6B03C32D}"/>
              </a:ext>
            </a:extLst>
          </p:cNvPr>
          <p:cNvSpPr txBox="1">
            <a:spLocks noGrp="1"/>
          </p:cNvSpPr>
          <p:nvPr>
            <p:ph idx="2"/>
          </p:nvPr>
        </p:nvSpPr>
        <p:spPr>
          <a:xfrm>
            <a:off x="6208711" y="2603497"/>
            <a:ext cx="4825160" cy="341629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EA3E84-D74D-BFA1-57D8-8D79D34C16F3}"/>
              </a:ext>
            </a:extLst>
          </p:cNvPr>
          <p:cNvSpPr txBox="1">
            <a:spLocks noGrp="1"/>
          </p:cNvSpPr>
          <p:nvPr>
            <p:ph type="dt" sz="half" idx="7"/>
          </p:nvPr>
        </p:nvSpPr>
        <p:spPr/>
        <p:txBody>
          <a:bodyPr/>
          <a:lstStyle>
            <a:lvl1pPr>
              <a:defRPr/>
            </a:lvl1pPr>
          </a:lstStyle>
          <a:p>
            <a:pPr lvl="0"/>
            <a:fld id="{98681A01-65B1-4DCE-9933-6F3997DE203F}" type="datetime1">
              <a:rPr lang="en-GB"/>
              <a:pPr lvl="0"/>
              <a:t>23/05/2023</a:t>
            </a:fld>
            <a:endParaRPr lang="en-GB"/>
          </a:p>
        </p:txBody>
      </p:sp>
      <p:sp>
        <p:nvSpPr>
          <p:cNvPr id="6" name="Footer Placeholder 5">
            <a:extLst>
              <a:ext uri="{FF2B5EF4-FFF2-40B4-BE49-F238E27FC236}">
                <a16:creationId xmlns:a16="http://schemas.microsoft.com/office/drawing/2014/main" id="{0E7A5C84-02E0-C47A-A086-97779B8B7EB8}"/>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CEF3B26E-A163-FA41-8870-D47D0733A67E}"/>
              </a:ext>
            </a:extLst>
          </p:cNvPr>
          <p:cNvSpPr txBox="1">
            <a:spLocks noGrp="1"/>
          </p:cNvSpPr>
          <p:nvPr>
            <p:ph type="sldNum" sz="quarter" idx="8"/>
          </p:nvPr>
        </p:nvSpPr>
        <p:spPr/>
        <p:txBody>
          <a:bodyPr/>
          <a:lstStyle>
            <a:lvl1pPr>
              <a:defRPr/>
            </a:lvl1pPr>
          </a:lstStyle>
          <a:p>
            <a:pPr lvl="0"/>
            <a:fld id="{6E567AF3-6F0A-4DED-87A4-48D3627F9E2B}" type="slidenum">
              <a:t>‹#›</a:t>
            </a:fld>
            <a:endParaRPr lang="en-GB"/>
          </a:p>
        </p:txBody>
      </p:sp>
    </p:spTree>
    <p:extLst>
      <p:ext uri="{BB962C8B-B14F-4D97-AF65-F5344CB8AC3E}">
        <p14:creationId xmlns:p14="http://schemas.microsoft.com/office/powerpoint/2010/main" val="203591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2ED9-67F0-CEF3-77BC-D803EB86B316}"/>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66C39DF4-E8F3-130B-263A-BCA0B39C3072}"/>
              </a:ext>
            </a:extLst>
          </p:cNvPr>
          <p:cNvSpPr txBox="1">
            <a:spLocks noGrp="1"/>
          </p:cNvSpPr>
          <p:nvPr>
            <p:ph type="body" idx="1"/>
          </p:nvPr>
        </p:nvSpPr>
        <p:spPr>
          <a:xfrm>
            <a:off x="1154951" y="2603497"/>
            <a:ext cx="4825160" cy="576264"/>
          </a:xfrm>
        </p:spPr>
        <p:txBody>
          <a:bodyPr anchor="b">
            <a:noAutofit/>
          </a:bodyPr>
          <a:lstStyle>
            <a:lvl1pPr marL="0" indent="0">
              <a:buNone/>
              <a:defRPr sz="2400">
                <a:solidFill>
                  <a:srgbClr val="B31166"/>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59189372-DEDB-F8EE-9E47-EEEA745669D0}"/>
              </a:ext>
            </a:extLst>
          </p:cNvPr>
          <p:cNvSpPr txBox="1">
            <a:spLocks noGrp="1"/>
          </p:cNvSpPr>
          <p:nvPr>
            <p:ph idx="2"/>
          </p:nvPr>
        </p:nvSpPr>
        <p:spPr>
          <a:xfrm>
            <a:off x="1154951" y="3179761"/>
            <a:ext cx="4825160" cy="284003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92E671-E8FD-B355-C687-D0794BB2AAE2}"/>
              </a:ext>
            </a:extLst>
          </p:cNvPr>
          <p:cNvSpPr txBox="1">
            <a:spLocks noGrp="1"/>
          </p:cNvSpPr>
          <p:nvPr>
            <p:ph type="body" idx="3"/>
          </p:nvPr>
        </p:nvSpPr>
        <p:spPr>
          <a:xfrm>
            <a:off x="6208711" y="2603497"/>
            <a:ext cx="4825160" cy="576264"/>
          </a:xfrm>
        </p:spPr>
        <p:txBody>
          <a:bodyPr anchor="b">
            <a:noAutofit/>
          </a:bodyPr>
          <a:lstStyle>
            <a:lvl1pPr marL="0" indent="0">
              <a:buNone/>
              <a:defRPr sz="2400">
                <a:solidFill>
                  <a:srgbClr val="B31166"/>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7172712B-C214-F2BF-8234-67F5FBABA337}"/>
              </a:ext>
            </a:extLst>
          </p:cNvPr>
          <p:cNvSpPr txBox="1">
            <a:spLocks noGrp="1"/>
          </p:cNvSpPr>
          <p:nvPr>
            <p:ph idx="4"/>
          </p:nvPr>
        </p:nvSpPr>
        <p:spPr>
          <a:xfrm>
            <a:off x="6208711" y="3179761"/>
            <a:ext cx="4825160" cy="284003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43DC1B-D707-8F2D-D477-CA5D04E9356D}"/>
              </a:ext>
            </a:extLst>
          </p:cNvPr>
          <p:cNvSpPr txBox="1">
            <a:spLocks noGrp="1"/>
          </p:cNvSpPr>
          <p:nvPr>
            <p:ph type="dt" sz="half" idx="7"/>
          </p:nvPr>
        </p:nvSpPr>
        <p:spPr/>
        <p:txBody>
          <a:bodyPr/>
          <a:lstStyle>
            <a:lvl1pPr>
              <a:defRPr/>
            </a:lvl1pPr>
          </a:lstStyle>
          <a:p>
            <a:pPr lvl="0"/>
            <a:fld id="{705E2726-12EA-4A02-B723-A41DAFFB0B4D}" type="datetime1">
              <a:rPr lang="en-GB"/>
              <a:pPr lvl="0"/>
              <a:t>23/05/2023</a:t>
            </a:fld>
            <a:endParaRPr lang="en-GB"/>
          </a:p>
        </p:txBody>
      </p:sp>
      <p:sp>
        <p:nvSpPr>
          <p:cNvPr id="8" name="Footer Placeholder 7">
            <a:extLst>
              <a:ext uri="{FF2B5EF4-FFF2-40B4-BE49-F238E27FC236}">
                <a16:creationId xmlns:a16="http://schemas.microsoft.com/office/drawing/2014/main" id="{98BFE911-E94B-37A7-4279-8FF3D28056AF}"/>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500BB0C3-A2CB-B445-3EF9-9630223264FE}"/>
              </a:ext>
            </a:extLst>
          </p:cNvPr>
          <p:cNvSpPr txBox="1">
            <a:spLocks noGrp="1"/>
          </p:cNvSpPr>
          <p:nvPr>
            <p:ph type="sldNum" sz="quarter" idx="8"/>
          </p:nvPr>
        </p:nvSpPr>
        <p:spPr/>
        <p:txBody>
          <a:bodyPr/>
          <a:lstStyle>
            <a:lvl1pPr>
              <a:defRPr/>
            </a:lvl1pPr>
          </a:lstStyle>
          <a:p>
            <a:pPr lvl="0"/>
            <a:fld id="{5ED5E555-2FE6-4CE5-A85E-4DAB7650DE19}" type="slidenum">
              <a:t>‹#›</a:t>
            </a:fld>
            <a:endParaRPr lang="en-GB"/>
          </a:p>
        </p:txBody>
      </p:sp>
    </p:spTree>
    <p:extLst>
      <p:ext uri="{BB962C8B-B14F-4D97-AF65-F5344CB8AC3E}">
        <p14:creationId xmlns:p14="http://schemas.microsoft.com/office/powerpoint/2010/main" val="259037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D4C1-B7C6-6216-B517-6D61C5E3F8E1}"/>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3E16FD63-4432-CFA7-6D58-6F7F865EDB86}"/>
              </a:ext>
            </a:extLst>
          </p:cNvPr>
          <p:cNvSpPr txBox="1">
            <a:spLocks noGrp="1"/>
          </p:cNvSpPr>
          <p:nvPr>
            <p:ph type="dt" sz="half" idx="7"/>
          </p:nvPr>
        </p:nvSpPr>
        <p:spPr/>
        <p:txBody>
          <a:bodyPr/>
          <a:lstStyle>
            <a:lvl1pPr>
              <a:defRPr/>
            </a:lvl1pPr>
          </a:lstStyle>
          <a:p>
            <a:pPr lvl="0"/>
            <a:fld id="{47C6B2D6-5604-499D-8068-BB7181B3AE12}" type="datetime1">
              <a:rPr lang="en-GB"/>
              <a:pPr lvl="0"/>
              <a:t>23/05/2023</a:t>
            </a:fld>
            <a:endParaRPr lang="en-GB"/>
          </a:p>
        </p:txBody>
      </p:sp>
      <p:sp>
        <p:nvSpPr>
          <p:cNvPr id="4" name="Footer Placeholder 3">
            <a:extLst>
              <a:ext uri="{FF2B5EF4-FFF2-40B4-BE49-F238E27FC236}">
                <a16:creationId xmlns:a16="http://schemas.microsoft.com/office/drawing/2014/main" id="{F0BBDFA9-8BB3-F51B-6578-71C3550A6859}"/>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2FB83800-D950-3992-12AD-8658B6DA9EF9}"/>
              </a:ext>
            </a:extLst>
          </p:cNvPr>
          <p:cNvSpPr txBox="1">
            <a:spLocks noGrp="1"/>
          </p:cNvSpPr>
          <p:nvPr>
            <p:ph type="sldNum" sz="quarter" idx="8"/>
          </p:nvPr>
        </p:nvSpPr>
        <p:spPr/>
        <p:txBody>
          <a:bodyPr/>
          <a:lstStyle>
            <a:lvl1pPr>
              <a:defRPr/>
            </a:lvl1pPr>
          </a:lstStyle>
          <a:p>
            <a:pPr lvl="0"/>
            <a:fld id="{4E188705-A181-424A-BE96-E8F6E7C59E70}" type="slidenum">
              <a:t>‹#›</a:t>
            </a:fld>
            <a:endParaRPr lang="en-GB"/>
          </a:p>
        </p:txBody>
      </p:sp>
    </p:spTree>
    <p:extLst>
      <p:ext uri="{BB962C8B-B14F-4D97-AF65-F5344CB8AC3E}">
        <p14:creationId xmlns:p14="http://schemas.microsoft.com/office/powerpoint/2010/main" val="262850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AE66EA-FD41-B87C-DA68-87D3D10CC2DC}"/>
              </a:ext>
            </a:extLst>
          </p:cNvPr>
          <p:cNvSpPr txBox="1">
            <a:spLocks noGrp="1"/>
          </p:cNvSpPr>
          <p:nvPr>
            <p:ph type="dt" sz="half" idx="7"/>
          </p:nvPr>
        </p:nvSpPr>
        <p:spPr/>
        <p:txBody>
          <a:bodyPr/>
          <a:lstStyle>
            <a:lvl1pPr>
              <a:defRPr/>
            </a:lvl1pPr>
          </a:lstStyle>
          <a:p>
            <a:pPr lvl="0"/>
            <a:fld id="{70D1D83A-01A9-49E7-808E-2F872F75924E}" type="datetime1">
              <a:rPr lang="en-GB"/>
              <a:pPr lvl="0"/>
              <a:t>23/05/2023</a:t>
            </a:fld>
            <a:endParaRPr lang="en-GB"/>
          </a:p>
        </p:txBody>
      </p:sp>
      <p:sp>
        <p:nvSpPr>
          <p:cNvPr id="3" name="Footer Placeholder 2">
            <a:extLst>
              <a:ext uri="{FF2B5EF4-FFF2-40B4-BE49-F238E27FC236}">
                <a16:creationId xmlns:a16="http://schemas.microsoft.com/office/drawing/2014/main" id="{3B9B3E95-C051-C330-1DAA-0B18BB5FF1F2}"/>
              </a:ext>
            </a:extLst>
          </p:cNvPr>
          <p:cNvSpPr txBox="1">
            <a:spLocks noGrp="1"/>
          </p:cNvSpPr>
          <p:nvPr>
            <p:ph type="ftr" sz="quarter" idx="9"/>
          </p:nvPr>
        </p:nvSpPr>
        <p:spPr/>
        <p:txBody>
          <a:bodyPr/>
          <a:lstStyle>
            <a:lvl1pPr>
              <a:defRPr/>
            </a:lvl1pPr>
          </a:lstStyle>
          <a:p>
            <a:pPr lvl="0"/>
            <a:endParaRPr lang="en-GB"/>
          </a:p>
        </p:txBody>
      </p:sp>
      <p:sp>
        <p:nvSpPr>
          <p:cNvPr id="4" name="Rectangle 6">
            <a:extLst>
              <a:ext uri="{FF2B5EF4-FFF2-40B4-BE49-F238E27FC236}">
                <a16:creationId xmlns:a16="http://schemas.microsoft.com/office/drawing/2014/main" id="{D338BE1E-29D0-9D32-63A2-3AB3AB06EA64}"/>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5" name="Slide Number Placeholder 3">
            <a:extLst>
              <a:ext uri="{FF2B5EF4-FFF2-40B4-BE49-F238E27FC236}">
                <a16:creationId xmlns:a16="http://schemas.microsoft.com/office/drawing/2014/main" id="{06F102E4-A634-B83F-4297-88645BFF01FD}"/>
              </a:ext>
            </a:extLst>
          </p:cNvPr>
          <p:cNvSpPr txBox="1">
            <a:spLocks noGrp="1"/>
          </p:cNvSpPr>
          <p:nvPr>
            <p:ph type="sldNum" sz="quarter" idx="8"/>
          </p:nvPr>
        </p:nvSpPr>
        <p:spPr/>
        <p:txBody>
          <a:bodyPr/>
          <a:lstStyle>
            <a:lvl1pPr>
              <a:defRPr/>
            </a:lvl1pPr>
          </a:lstStyle>
          <a:p>
            <a:pPr lvl="0"/>
            <a:fld id="{261F8ACE-D339-4357-8706-9EF01A3C93E3}" type="slidenum">
              <a:t>‹#›</a:t>
            </a:fld>
            <a:endParaRPr lang="en-GB"/>
          </a:p>
        </p:txBody>
      </p:sp>
    </p:spTree>
    <p:extLst>
      <p:ext uri="{BB962C8B-B14F-4D97-AF65-F5344CB8AC3E}">
        <p14:creationId xmlns:p14="http://schemas.microsoft.com/office/powerpoint/2010/main" val="121783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A7B73A89-C984-E651-6AB4-5B0305EB4F30}"/>
              </a:ext>
            </a:extLst>
          </p:cNvPr>
          <p:cNvGrpSpPr/>
          <p:nvPr/>
        </p:nvGrpSpPr>
        <p:grpSpPr>
          <a:xfrm>
            <a:off x="0" y="0"/>
            <a:ext cx="12191996" cy="6858000"/>
            <a:chOff x="0" y="0"/>
            <a:chExt cx="12191996" cy="6858000"/>
          </a:xfrm>
        </p:grpSpPr>
        <p:sp>
          <p:nvSpPr>
            <p:cNvPr id="3" name="Rectangle 13">
              <a:extLst>
                <a:ext uri="{FF2B5EF4-FFF2-40B4-BE49-F238E27FC236}">
                  <a16:creationId xmlns:a16="http://schemas.microsoft.com/office/drawing/2014/main" id="{48573BFB-258D-6F3B-B4F2-988D19EED41F}"/>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6">
              <a:extLst>
                <a:ext uri="{FF2B5EF4-FFF2-40B4-BE49-F238E27FC236}">
                  <a16:creationId xmlns:a16="http://schemas.microsoft.com/office/drawing/2014/main" id="{F75A5A06-EEEC-4E59-31DD-D3693D9849AC}"/>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8">
              <a:extLst>
                <a:ext uri="{FF2B5EF4-FFF2-40B4-BE49-F238E27FC236}">
                  <a16:creationId xmlns:a16="http://schemas.microsoft.com/office/drawing/2014/main" id="{9E1F91F3-985B-82D4-7CCA-54C4E6DAFE41}"/>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9">
              <a:extLst>
                <a:ext uri="{FF2B5EF4-FFF2-40B4-BE49-F238E27FC236}">
                  <a16:creationId xmlns:a16="http://schemas.microsoft.com/office/drawing/2014/main" id="{84EED23D-5B8E-85DD-3B53-699B1695BBA9}"/>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20">
              <a:extLst>
                <a:ext uri="{FF2B5EF4-FFF2-40B4-BE49-F238E27FC236}">
                  <a16:creationId xmlns:a16="http://schemas.microsoft.com/office/drawing/2014/main" id="{C31D58C1-F3FB-D16D-FF1E-F8B77F8A7C27}"/>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21">
              <a:extLst>
                <a:ext uri="{FF2B5EF4-FFF2-40B4-BE49-F238E27FC236}">
                  <a16:creationId xmlns:a16="http://schemas.microsoft.com/office/drawing/2014/main" id="{8C725534-DF82-5178-84C4-7BAB95EA166C}"/>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Rectangle 10">
              <a:extLst>
                <a:ext uri="{FF2B5EF4-FFF2-40B4-BE49-F238E27FC236}">
                  <a16:creationId xmlns:a16="http://schemas.microsoft.com/office/drawing/2014/main" id="{3E5AE89F-8255-D6C2-F6F4-C61AD4AAD362}"/>
                </a:ext>
              </a:extLst>
            </p:cNvPr>
            <p:cNvSpPr/>
            <p:nvPr/>
          </p:nvSpPr>
          <p:spPr>
            <a:xfrm>
              <a:off x="5713408" y="402162"/>
              <a:ext cx="6055257" cy="6053666"/>
            </a:xfrm>
            <a:prstGeom prst="rect">
              <a:avLst/>
            </a:prstGeom>
            <a:solidFill>
              <a:srgbClr val="FFFFFF"/>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C9954A97-8583-CEAD-2781-1B5C32106CBF}"/>
                </a:ext>
              </a:extLst>
            </p:cNvPr>
            <p:cNvSpPr/>
            <p:nvPr/>
          </p:nvSpPr>
          <p:spPr>
            <a:xfrm rot="15922474">
              <a:off x="3140478" y="1826073"/>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6F107ADC-7F72-ABAB-3A2C-3D127D276C29}"/>
                </a:ext>
              </a:extLst>
            </p:cNvPr>
            <p:cNvSpPr/>
            <p:nvPr/>
          </p:nvSpPr>
          <p:spPr>
            <a:xfrm rot="16200004">
              <a:off x="2229375" y="2801726"/>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2" name="Freeform 5">
              <a:extLst>
                <a:ext uri="{FF2B5EF4-FFF2-40B4-BE49-F238E27FC236}">
                  <a16:creationId xmlns:a16="http://schemas.microsoft.com/office/drawing/2014/main" id="{A8763C5F-0AC7-7A32-5A85-A738EE18B325}"/>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3" name="Title 1">
            <a:extLst>
              <a:ext uri="{FF2B5EF4-FFF2-40B4-BE49-F238E27FC236}">
                <a16:creationId xmlns:a16="http://schemas.microsoft.com/office/drawing/2014/main" id="{B12582D4-7D06-FB4D-6ED8-2749C97F0714}"/>
              </a:ext>
            </a:extLst>
          </p:cNvPr>
          <p:cNvSpPr txBox="1">
            <a:spLocks noGrp="1"/>
          </p:cNvSpPr>
          <p:nvPr>
            <p:ph type="title"/>
          </p:nvPr>
        </p:nvSpPr>
        <p:spPr>
          <a:xfrm>
            <a:off x="1154951" y="1295403"/>
            <a:ext cx="2793153" cy="1600200"/>
          </a:xfrm>
        </p:spPr>
        <p:txBody>
          <a:bodyPr anchor="b"/>
          <a:lstStyle>
            <a:lvl1pPr>
              <a:defRPr sz="2400"/>
            </a:lvl1pPr>
          </a:lstStyle>
          <a:p>
            <a:pPr lvl="0"/>
            <a:r>
              <a:rPr lang="en-US"/>
              <a:t>Click to edit Master title style</a:t>
            </a:r>
          </a:p>
        </p:txBody>
      </p:sp>
      <p:sp>
        <p:nvSpPr>
          <p:cNvPr id="14" name="Content Placeholder 2">
            <a:extLst>
              <a:ext uri="{FF2B5EF4-FFF2-40B4-BE49-F238E27FC236}">
                <a16:creationId xmlns:a16="http://schemas.microsoft.com/office/drawing/2014/main" id="{F68A9CC6-D6D0-BAE1-CFCF-7579873918E7}"/>
              </a:ext>
            </a:extLst>
          </p:cNvPr>
          <p:cNvSpPr txBox="1">
            <a:spLocks noGrp="1"/>
          </p:cNvSpPr>
          <p:nvPr>
            <p:ph idx="1"/>
          </p:nvPr>
        </p:nvSpPr>
        <p:spPr>
          <a:xfrm>
            <a:off x="5781147" y="1447796"/>
            <a:ext cx="5190070" cy="4572000"/>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F59F7A53-DFB2-3E62-7E75-384F5364F29B}"/>
              </a:ext>
            </a:extLst>
          </p:cNvPr>
          <p:cNvSpPr txBox="1">
            <a:spLocks noGrp="1"/>
          </p:cNvSpPr>
          <p:nvPr>
            <p:ph type="body" idx="2"/>
          </p:nvPr>
        </p:nvSpPr>
        <p:spPr>
          <a:xfrm>
            <a:off x="1154951" y="3129277"/>
            <a:ext cx="2793153" cy="2895603"/>
          </a:xfrm>
        </p:spPr>
        <p:txBody>
          <a:bodyPr/>
          <a:lstStyle>
            <a:lvl1pPr marL="0" indent="0">
              <a:buNone/>
              <a:defRPr sz="1400">
                <a:solidFill>
                  <a:srgbClr val="EF53A5"/>
                </a:solidFill>
              </a:defRPr>
            </a:lvl1pPr>
          </a:lstStyle>
          <a:p>
            <a:pPr lvl="0"/>
            <a:r>
              <a:rPr lang="en-US"/>
              <a:t>Click to edit Master text styles</a:t>
            </a:r>
          </a:p>
        </p:txBody>
      </p:sp>
      <p:sp>
        <p:nvSpPr>
          <p:cNvPr id="16" name="Date Placeholder 4">
            <a:extLst>
              <a:ext uri="{FF2B5EF4-FFF2-40B4-BE49-F238E27FC236}">
                <a16:creationId xmlns:a16="http://schemas.microsoft.com/office/drawing/2014/main" id="{BC067433-4A3C-D1B2-2F7F-DA30DCC9513F}"/>
              </a:ext>
            </a:extLst>
          </p:cNvPr>
          <p:cNvSpPr txBox="1">
            <a:spLocks noGrp="1"/>
          </p:cNvSpPr>
          <p:nvPr>
            <p:ph type="dt" sz="half" idx="7"/>
          </p:nvPr>
        </p:nvSpPr>
        <p:spPr/>
        <p:txBody>
          <a:bodyPr/>
          <a:lstStyle>
            <a:lvl1pPr>
              <a:defRPr/>
            </a:lvl1pPr>
          </a:lstStyle>
          <a:p>
            <a:pPr lvl="0"/>
            <a:fld id="{CF5F9A52-5896-4060-A408-33A85D09F4E8}" type="datetime1">
              <a:rPr lang="en-GB"/>
              <a:pPr lvl="0"/>
              <a:t>23/05/2023</a:t>
            </a:fld>
            <a:endParaRPr lang="en-GB"/>
          </a:p>
        </p:txBody>
      </p:sp>
      <p:sp>
        <p:nvSpPr>
          <p:cNvPr id="17" name="Footer Placeholder 5">
            <a:extLst>
              <a:ext uri="{FF2B5EF4-FFF2-40B4-BE49-F238E27FC236}">
                <a16:creationId xmlns:a16="http://schemas.microsoft.com/office/drawing/2014/main" id="{0589B80A-27D8-90F9-EDD1-E242DB4B644D}"/>
              </a:ext>
            </a:extLst>
          </p:cNvPr>
          <p:cNvSpPr txBox="1">
            <a:spLocks noGrp="1"/>
          </p:cNvSpPr>
          <p:nvPr>
            <p:ph type="ftr" sz="quarter" idx="9"/>
          </p:nvPr>
        </p:nvSpPr>
        <p:spPr/>
        <p:txBody>
          <a:bodyPr/>
          <a:lstStyle>
            <a:lvl1pPr>
              <a:defRPr/>
            </a:lvl1pPr>
          </a:lstStyle>
          <a:p>
            <a:pPr lvl="0"/>
            <a:endParaRPr lang="en-GB"/>
          </a:p>
        </p:txBody>
      </p:sp>
      <p:sp>
        <p:nvSpPr>
          <p:cNvPr id="18" name="Rectangle 15">
            <a:extLst>
              <a:ext uri="{FF2B5EF4-FFF2-40B4-BE49-F238E27FC236}">
                <a16:creationId xmlns:a16="http://schemas.microsoft.com/office/drawing/2014/main" id="{4E8D942A-FA35-F30E-33C1-80A6D0FA4812}"/>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9" name="Slide Number Placeholder 6">
            <a:extLst>
              <a:ext uri="{FF2B5EF4-FFF2-40B4-BE49-F238E27FC236}">
                <a16:creationId xmlns:a16="http://schemas.microsoft.com/office/drawing/2014/main" id="{ABFF18AC-B385-B3B6-C93C-D3C492521DAA}"/>
              </a:ext>
            </a:extLst>
          </p:cNvPr>
          <p:cNvSpPr txBox="1">
            <a:spLocks noGrp="1"/>
          </p:cNvSpPr>
          <p:nvPr>
            <p:ph type="sldNum" sz="quarter" idx="8"/>
          </p:nvPr>
        </p:nvSpPr>
        <p:spPr/>
        <p:txBody>
          <a:bodyPr/>
          <a:lstStyle>
            <a:lvl1pPr>
              <a:defRPr/>
            </a:lvl1pPr>
          </a:lstStyle>
          <a:p>
            <a:pPr lvl="0"/>
            <a:fld id="{DCE0B741-DF8E-4D7C-852A-E7243B2B043A}" type="slidenum">
              <a:t>‹#›</a:t>
            </a:fld>
            <a:endParaRPr lang="en-GB"/>
          </a:p>
        </p:txBody>
      </p:sp>
    </p:spTree>
    <p:extLst>
      <p:ext uri="{BB962C8B-B14F-4D97-AF65-F5344CB8AC3E}">
        <p14:creationId xmlns:p14="http://schemas.microsoft.com/office/powerpoint/2010/main" val="17481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BC93BC36-2EE0-55D9-A4B4-5DD1B732E1BC}"/>
              </a:ext>
            </a:extLst>
          </p:cNvPr>
          <p:cNvGrpSpPr/>
          <p:nvPr/>
        </p:nvGrpSpPr>
        <p:grpSpPr>
          <a:xfrm>
            <a:off x="0" y="0"/>
            <a:ext cx="12191996" cy="6858000"/>
            <a:chOff x="0" y="0"/>
            <a:chExt cx="12191996" cy="6858000"/>
          </a:xfrm>
        </p:grpSpPr>
        <p:sp>
          <p:nvSpPr>
            <p:cNvPr id="3" name="Rectangle 13">
              <a:extLst>
                <a:ext uri="{FF2B5EF4-FFF2-40B4-BE49-F238E27FC236}">
                  <a16:creationId xmlns:a16="http://schemas.microsoft.com/office/drawing/2014/main" id="{C714D6A8-AFF5-13AC-4551-74C4DCC543D3}"/>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6">
              <a:extLst>
                <a:ext uri="{FF2B5EF4-FFF2-40B4-BE49-F238E27FC236}">
                  <a16:creationId xmlns:a16="http://schemas.microsoft.com/office/drawing/2014/main" id="{A50E5801-05EC-0DE3-0EFE-6D01532162C2}"/>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7">
              <a:extLst>
                <a:ext uri="{FF2B5EF4-FFF2-40B4-BE49-F238E27FC236}">
                  <a16:creationId xmlns:a16="http://schemas.microsoft.com/office/drawing/2014/main" id="{74F9AC78-341C-7247-EEA8-73C7EAA21D6D}"/>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8">
              <a:extLst>
                <a:ext uri="{FF2B5EF4-FFF2-40B4-BE49-F238E27FC236}">
                  <a16:creationId xmlns:a16="http://schemas.microsoft.com/office/drawing/2014/main" id="{8FF98A5E-064B-E37A-32EB-E8F9B305419A}"/>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19">
              <a:extLst>
                <a:ext uri="{FF2B5EF4-FFF2-40B4-BE49-F238E27FC236}">
                  <a16:creationId xmlns:a16="http://schemas.microsoft.com/office/drawing/2014/main" id="{49A41384-02BA-0CBC-A590-CB41FB637557}"/>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20">
              <a:extLst>
                <a:ext uri="{FF2B5EF4-FFF2-40B4-BE49-F238E27FC236}">
                  <a16:creationId xmlns:a16="http://schemas.microsoft.com/office/drawing/2014/main" id="{7BE377F6-E3A4-A042-01EF-21D952335993}"/>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Rectangle 10">
              <a:extLst>
                <a:ext uri="{FF2B5EF4-FFF2-40B4-BE49-F238E27FC236}">
                  <a16:creationId xmlns:a16="http://schemas.microsoft.com/office/drawing/2014/main" id="{77CACD0C-666B-0F4D-4EE1-51C290AB7841}"/>
                </a:ext>
              </a:extLst>
            </p:cNvPr>
            <p:cNvSpPr/>
            <p:nvPr/>
          </p:nvSpPr>
          <p:spPr>
            <a:xfrm>
              <a:off x="6172200" y="402162"/>
              <a:ext cx="5596466" cy="6053666"/>
            </a:xfrm>
            <a:prstGeom prst="rect">
              <a:avLst/>
            </a:prstGeom>
            <a:solidFill>
              <a:srgbClr val="FFFFFF"/>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AB483C7A-5DBE-587B-98DE-3C2A241FF633}"/>
                </a:ext>
              </a:extLst>
            </p:cNvPr>
            <p:cNvSpPr/>
            <p:nvPr/>
          </p:nvSpPr>
          <p:spPr>
            <a:xfrm rot="15922474">
              <a:off x="4203587" y="1826073"/>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57E4D1DD-70BB-1CA7-5631-EB47877004BC}"/>
                </a:ext>
              </a:extLst>
            </p:cNvPr>
            <p:cNvSpPr/>
            <p:nvPr/>
          </p:nvSpPr>
          <p:spPr>
            <a:xfrm rot="16200004">
              <a:off x="3295438" y="2801726"/>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2" name="Freeform 5">
              <a:extLst>
                <a:ext uri="{FF2B5EF4-FFF2-40B4-BE49-F238E27FC236}">
                  <a16:creationId xmlns:a16="http://schemas.microsoft.com/office/drawing/2014/main" id="{213104AD-F3BB-DE21-1E6E-B8B6765BEC10}"/>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3" name="Title 1">
            <a:extLst>
              <a:ext uri="{FF2B5EF4-FFF2-40B4-BE49-F238E27FC236}">
                <a16:creationId xmlns:a16="http://schemas.microsoft.com/office/drawing/2014/main" id="{980F3430-CB86-4E64-C164-128C439AB92C}"/>
              </a:ext>
            </a:extLst>
          </p:cNvPr>
          <p:cNvSpPr txBox="1">
            <a:spLocks noGrp="1"/>
          </p:cNvSpPr>
          <p:nvPr>
            <p:ph type="title"/>
          </p:nvPr>
        </p:nvSpPr>
        <p:spPr>
          <a:xfrm>
            <a:off x="1154951" y="1693331"/>
            <a:ext cx="3865132" cy="1735668"/>
          </a:xfrm>
        </p:spPr>
        <p:txBody>
          <a:bodyPr anchor="b">
            <a:normAutofit/>
          </a:bodyPr>
          <a:lstStyle>
            <a:lvl1pPr>
              <a:defRPr/>
            </a:lvl1pPr>
          </a:lstStyle>
          <a:p>
            <a:pPr lvl="0"/>
            <a:r>
              <a:rPr lang="en-US"/>
              <a:t>Click to edit Master title style</a:t>
            </a:r>
          </a:p>
        </p:txBody>
      </p:sp>
      <p:sp>
        <p:nvSpPr>
          <p:cNvPr id="14" name="Picture Placeholder 2">
            <a:extLst>
              <a:ext uri="{FF2B5EF4-FFF2-40B4-BE49-F238E27FC236}">
                <a16:creationId xmlns:a16="http://schemas.microsoft.com/office/drawing/2014/main" id="{17DC818D-AD73-5D36-DA32-B2A6F52EE499}"/>
              </a:ext>
            </a:extLst>
          </p:cNvPr>
          <p:cNvSpPr txBox="1">
            <a:spLocks noGrp="1"/>
          </p:cNvSpPr>
          <p:nvPr>
            <p:ph type="pic" idx="1"/>
          </p:nvPr>
        </p:nvSpPr>
        <p:spPr>
          <a:xfrm>
            <a:off x="6547872" y="1143000"/>
            <a:ext cx="3227191" cy="4572000"/>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5" name="Text Placeholder 3">
            <a:extLst>
              <a:ext uri="{FF2B5EF4-FFF2-40B4-BE49-F238E27FC236}">
                <a16:creationId xmlns:a16="http://schemas.microsoft.com/office/drawing/2014/main" id="{5C1A129C-349A-364D-7912-44A2038B7E8C}"/>
              </a:ext>
            </a:extLst>
          </p:cNvPr>
          <p:cNvSpPr txBox="1">
            <a:spLocks noGrp="1"/>
          </p:cNvSpPr>
          <p:nvPr>
            <p:ph type="body" idx="2"/>
          </p:nvPr>
        </p:nvSpPr>
        <p:spPr>
          <a:xfrm>
            <a:off x="1154951" y="3657600"/>
            <a:ext cx="3859216" cy="1371600"/>
          </a:xfrm>
        </p:spPr>
        <p:txBody>
          <a:bodyPr/>
          <a:lstStyle>
            <a:lvl1pPr marL="0" indent="0">
              <a:buNone/>
              <a:defRPr sz="1400">
                <a:solidFill>
                  <a:srgbClr val="EF53A5"/>
                </a:solidFill>
              </a:defRPr>
            </a:lvl1pPr>
          </a:lstStyle>
          <a:p>
            <a:pPr lvl="0"/>
            <a:r>
              <a:rPr lang="en-US"/>
              <a:t>Click to edit Master text styles</a:t>
            </a:r>
          </a:p>
        </p:txBody>
      </p:sp>
      <p:sp>
        <p:nvSpPr>
          <p:cNvPr id="16" name="Date Placeholder 4">
            <a:extLst>
              <a:ext uri="{FF2B5EF4-FFF2-40B4-BE49-F238E27FC236}">
                <a16:creationId xmlns:a16="http://schemas.microsoft.com/office/drawing/2014/main" id="{D1BE1F10-3395-E933-732C-7A7994DEF892}"/>
              </a:ext>
            </a:extLst>
          </p:cNvPr>
          <p:cNvSpPr txBox="1">
            <a:spLocks noGrp="1"/>
          </p:cNvSpPr>
          <p:nvPr>
            <p:ph type="dt" sz="half" idx="7"/>
          </p:nvPr>
        </p:nvSpPr>
        <p:spPr/>
        <p:txBody>
          <a:bodyPr/>
          <a:lstStyle>
            <a:lvl1pPr>
              <a:defRPr/>
            </a:lvl1pPr>
          </a:lstStyle>
          <a:p>
            <a:pPr lvl="0"/>
            <a:fld id="{E58CC930-DDC4-48EB-B209-9B2246406F92}" type="datetime1">
              <a:rPr lang="en-GB"/>
              <a:pPr lvl="0"/>
              <a:t>23/05/2023</a:t>
            </a:fld>
            <a:endParaRPr lang="en-GB"/>
          </a:p>
        </p:txBody>
      </p:sp>
      <p:sp>
        <p:nvSpPr>
          <p:cNvPr id="17" name="Footer Placeholder 5">
            <a:extLst>
              <a:ext uri="{FF2B5EF4-FFF2-40B4-BE49-F238E27FC236}">
                <a16:creationId xmlns:a16="http://schemas.microsoft.com/office/drawing/2014/main" id="{88E22FAC-189D-0225-BCEF-2C662DDE1C1F}"/>
              </a:ext>
            </a:extLst>
          </p:cNvPr>
          <p:cNvSpPr txBox="1">
            <a:spLocks noGrp="1"/>
          </p:cNvSpPr>
          <p:nvPr>
            <p:ph type="ftr" sz="quarter" idx="9"/>
          </p:nvPr>
        </p:nvSpPr>
        <p:spPr/>
        <p:txBody>
          <a:bodyPr/>
          <a:lstStyle>
            <a:lvl1pPr>
              <a:defRPr/>
            </a:lvl1pPr>
          </a:lstStyle>
          <a:p>
            <a:pPr lvl="0"/>
            <a:endParaRPr lang="en-GB"/>
          </a:p>
        </p:txBody>
      </p:sp>
      <p:sp>
        <p:nvSpPr>
          <p:cNvPr id="18" name="Rectangle 15">
            <a:extLst>
              <a:ext uri="{FF2B5EF4-FFF2-40B4-BE49-F238E27FC236}">
                <a16:creationId xmlns:a16="http://schemas.microsoft.com/office/drawing/2014/main" id="{7A369F03-C955-81BC-7606-CD5A8380C535}"/>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9" name="Slide Number Placeholder 6">
            <a:extLst>
              <a:ext uri="{FF2B5EF4-FFF2-40B4-BE49-F238E27FC236}">
                <a16:creationId xmlns:a16="http://schemas.microsoft.com/office/drawing/2014/main" id="{50106B81-3CBE-94F1-C789-3708C3B5FBED}"/>
              </a:ext>
            </a:extLst>
          </p:cNvPr>
          <p:cNvSpPr txBox="1">
            <a:spLocks noGrp="1"/>
          </p:cNvSpPr>
          <p:nvPr>
            <p:ph type="sldNum" sz="quarter" idx="8"/>
          </p:nvPr>
        </p:nvSpPr>
        <p:spPr/>
        <p:txBody>
          <a:bodyPr/>
          <a:lstStyle>
            <a:lvl1pPr>
              <a:defRPr/>
            </a:lvl1pPr>
          </a:lstStyle>
          <a:p>
            <a:pPr lvl="0"/>
            <a:fld id="{34801DEE-2110-4652-9484-64137114F8EE}" type="slidenum">
              <a:t>‹#›</a:t>
            </a:fld>
            <a:endParaRPr lang="en-GB"/>
          </a:p>
        </p:txBody>
      </p:sp>
    </p:spTree>
    <p:extLst>
      <p:ext uri="{BB962C8B-B14F-4D97-AF65-F5344CB8AC3E}">
        <p14:creationId xmlns:p14="http://schemas.microsoft.com/office/powerpoint/2010/main" val="269219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8B032B1E-AA45-1A1C-957B-13981A6CC17A}"/>
              </a:ext>
            </a:extLst>
          </p:cNvPr>
          <p:cNvGrpSpPr/>
          <p:nvPr/>
        </p:nvGrpSpPr>
        <p:grpSpPr>
          <a:xfrm>
            <a:off x="0" y="0"/>
            <a:ext cx="12191996" cy="6858000"/>
            <a:chOff x="0" y="0"/>
            <a:chExt cx="12191996" cy="6858000"/>
          </a:xfrm>
        </p:grpSpPr>
        <p:sp>
          <p:nvSpPr>
            <p:cNvPr id="3" name="Rectangle 6">
              <a:extLst>
                <a:ext uri="{FF2B5EF4-FFF2-40B4-BE49-F238E27FC236}">
                  <a16:creationId xmlns:a16="http://schemas.microsoft.com/office/drawing/2014/main" id="{E6B99C70-18FB-2BC1-6D7B-0B69C665FC98}"/>
                </a:ext>
              </a:extLst>
            </p:cNvPr>
            <p:cNvSpPr/>
            <p:nvPr/>
          </p:nvSpPr>
          <p:spPr>
            <a:xfrm>
              <a:off x="0" y="0"/>
              <a:ext cx="12191996" cy="6858000"/>
            </a:xfrm>
            <a:prstGeom prst="rect">
              <a:avLst/>
            </a:prstGeom>
            <a:blipFill>
              <a:blip r:embed="rId19">
                <a:alphaModFix/>
              </a:blip>
              <a:stretch>
                <a:fillRect/>
              </a:stretch>
            </a:blipFill>
            <a:ln cap="rnd">
              <a:noFill/>
              <a:prstDash val="solid"/>
            </a:ln>
          </p:spPr>
          <p:txBody>
            <a:bodyPr lIns="0" tIns="0" rIns="0" bIns="0"/>
            <a:lstStyle/>
            <a:p>
              <a:endParaRPr lang="en-GB"/>
            </a:p>
          </p:txBody>
        </p:sp>
        <p:sp>
          <p:nvSpPr>
            <p:cNvPr id="4" name="Oval 12">
              <a:extLst>
                <a:ext uri="{FF2B5EF4-FFF2-40B4-BE49-F238E27FC236}">
                  <a16:creationId xmlns:a16="http://schemas.microsoft.com/office/drawing/2014/main" id="{45C91120-6079-0869-E031-31B32AF460A0}"/>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4">
              <a:extLst>
                <a:ext uri="{FF2B5EF4-FFF2-40B4-BE49-F238E27FC236}">
                  <a16:creationId xmlns:a16="http://schemas.microsoft.com/office/drawing/2014/main" id="{1183326F-C82B-4C47-41FA-55F13C516062}"/>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7">
              <a:extLst>
                <a:ext uri="{FF2B5EF4-FFF2-40B4-BE49-F238E27FC236}">
                  <a16:creationId xmlns:a16="http://schemas.microsoft.com/office/drawing/2014/main" id="{BE4935CA-4AAF-EF96-4573-81E8DBB65DC1}"/>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15">
              <a:extLst>
                <a:ext uri="{FF2B5EF4-FFF2-40B4-BE49-F238E27FC236}">
                  <a16:creationId xmlns:a16="http://schemas.microsoft.com/office/drawing/2014/main" id="{7B4BE9E9-2B3C-E72D-ADA2-E8BE11D68848}"/>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16">
              <a:extLst>
                <a:ext uri="{FF2B5EF4-FFF2-40B4-BE49-F238E27FC236}">
                  <a16:creationId xmlns:a16="http://schemas.microsoft.com/office/drawing/2014/main" id="{E4CA66D4-2B35-05D7-CF97-8AC0AD259802}"/>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Freeform 5">
              <a:extLst>
                <a:ext uri="{FF2B5EF4-FFF2-40B4-BE49-F238E27FC236}">
                  <a16:creationId xmlns:a16="http://schemas.microsoft.com/office/drawing/2014/main" id="{E97B86F0-EF17-2BB9-54FB-A3701CE20FD3}"/>
                </a:ext>
              </a:extLst>
            </p:cNvPr>
            <p:cNvSpPr/>
            <p:nvPr/>
          </p:nvSpPr>
          <p:spPr>
            <a:xfrm rot="21010064">
              <a:off x="8490945" y="1797519"/>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0A83F972-1770-49BC-6FF5-87656DA37396}"/>
                </a:ext>
              </a:extLst>
            </p:cNvPr>
            <p:cNvSpPr/>
            <p:nvPr/>
          </p:nvSpPr>
          <p:spPr>
            <a:xfrm>
              <a:off x="459504" y="1866409"/>
              <a:ext cx="11277596" cy="4533896"/>
            </a:xfrm>
            <a:custGeom>
              <a:avLst/>
              <a:gdLst>
                <a:gd name="f0" fmla="val w"/>
                <a:gd name="f1" fmla="val h"/>
                <a:gd name="f2" fmla="val 0"/>
                <a:gd name="f3" fmla="val 7104"/>
                <a:gd name="f4" fmla="val 2856"/>
                <a:gd name="f5" fmla="val 1"/>
                <a:gd name="f6" fmla="val 6943"/>
                <a:gd name="f7" fmla="val 26"/>
                <a:gd name="f8" fmla="val 6782"/>
                <a:gd name="f9" fmla="val 50"/>
                <a:gd name="f10" fmla="val 6621"/>
                <a:gd name="f11" fmla="val 73"/>
                <a:gd name="f12" fmla="val 6459"/>
                <a:gd name="f13" fmla="val 93"/>
                <a:gd name="f14" fmla="val 6298"/>
                <a:gd name="f15" fmla="val 113"/>
                <a:gd name="f16" fmla="val 6136"/>
                <a:gd name="f17" fmla="val 132"/>
                <a:gd name="f18" fmla="val 5976"/>
                <a:gd name="f19" fmla="val 148"/>
                <a:gd name="f20" fmla="val 5814"/>
                <a:gd name="f21" fmla="val 163"/>
                <a:gd name="f22" fmla="val 5653"/>
                <a:gd name="f23" fmla="val 177"/>
                <a:gd name="f24" fmla="val 5494"/>
                <a:gd name="f25" fmla="val 189"/>
                <a:gd name="f26" fmla="val 5334"/>
                <a:gd name="f27" fmla="val 201"/>
                <a:gd name="f28" fmla="val 5175"/>
                <a:gd name="f29" fmla="val 211"/>
                <a:gd name="f30" fmla="val 5017"/>
                <a:gd name="f31" fmla="val 219"/>
                <a:gd name="f32" fmla="val 4859"/>
                <a:gd name="f33" fmla="val 227"/>
                <a:gd name="f34" fmla="val 4703"/>
                <a:gd name="f35" fmla="val 234"/>
                <a:gd name="f36" fmla="val 4548"/>
                <a:gd name="f37" fmla="val 239"/>
                <a:gd name="f38" fmla="val 4393"/>
                <a:gd name="f39" fmla="val 243"/>
                <a:gd name="f40" fmla="val 4240"/>
                <a:gd name="f41" fmla="val 247"/>
                <a:gd name="f42" fmla="val 4088"/>
                <a:gd name="f43" fmla="val 249"/>
                <a:gd name="f44" fmla="val 3937"/>
                <a:gd name="f45" fmla="val 251"/>
                <a:gd name="f46" fmla="val 3788"/>
                <a:gd name="f47" fmla="val 252"/>
                <a:gd name="f48" fmla="val 3640"/>
                <a:gd name="f49" fmla="val 3494"/>
                <a:gd name="f50" fmla="val 3349"/>
                <a:gd name="f51" fmla="val 3207"/>
                <a:gd name="f52" fmla="val 246"/>
                <a:gd name="f53" fmla="val 3066"/>
                <a:gd name="f54" fmla="val 2928"/>
                <a:gd name="f55" fmla="val 240"/>
                <a:gd name="f56" fmla="val 2791"/>
                <a:gd name="f57" fmla="val 235"/>
                <a:gd name="f58" fmla="val 2656"/>
                <a:gd name="f59" fmla="val 230"/>
                <a:gd name="f60" fmla="val 2524"/>
                <a:gd name="f61" fmla="val 225"/>
                <a:gd name="f62" fmla="val 2266"/>
                <a:gd name="f63" fmla="val 212"/>
                <a:gd name="f64" fmla="val 2019"/>
                <a:gd name="f65" fmla="val 198"/>
                <a:gd name="f66" fmla="val 1782"/>
                <a:gd name="f67" fmla="val 183"/>
                <a:gd name="f68" fmla="val 1557"/>
                <a:gd name="f69" fmla="val 167"/>
                <a:gd name="f70" fmla="val 1343"/>
                <a:gd name="f71" fmla="val 150"/>
                <a:gd name="f72" fmla="val 1144"/>
                <a:gd name="f73" fmla="val 957"/>
                <a:gd name="f74" fmla="val 114"/>
                <a:gd name="f75" fmla="val 785"/>
                <a:gd name="f76" fmla="val 96"/>
                <a:gd name="f77" fmla="val 627"/>
                <a:gd name="f78" fmla="val 79"/>
                <a:gd name="f79" fmla="val 487"/>
                <a:gd name="f80" fmla="val 63"/>
                <a:gd name="f81" fmla="val 361"/>
                <a:gd name="f82" fmla="val 48"/>
                <a:gd name="f83" fmla="val 254"/>
                <a:gd name="f84" fmla="val 35"/>
                <a:gd name="f85" fmla="val 165"/>
                <a:gd name="f86" fmla="val 23"/>
                <a:gd name="f87" fmla="val 42"/>
                <a:gd name="f88" fmla="val 6"/>
                <a:gd name="f89" fmla="*/ f0 1 7104"/>
                <a:gd name="f90" fmla="*/ f1 1 2856"/>
                <a:gd name="f91" fmla="val f2"/>
                <a:gd name="f92" fmla="val f3"/>
                <a:gd name="f93" fmla="val f4"/>
                <a:gd name="f94" fmla="+- f93 0 f91"/>
                <a:gd name="f95" fmla="+- f92 0 f91"/>
                <a:gd name="f96" fmla="*/ f95 1 7104"/>
                <a:gd name="f97" fmla="*/ f94 1 2856"/>
                <a:gd name="f98" fmla="*/ 0 1 f96"/>
                <a:gd name="f99" fmla="*/ f92 1 f96"/>
                <a:gd name="f100" fmla="*/ 0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7104" h="2856">
                  <a:moveTo>
                    <a:pt x="f2" y="f2"/>
                  </a:moveTo>
                  <a:lnTo>
                    <a:pt x="f2" y="f4"/>
                  </a:lnTo>
                  <a:lnTo>
                    <a:pt x="f3" y="f4"/>
                  </a:lnTo>
                  <a:lnTo>
                    <a:pt x="f3" y="f5"/>
                  </a:lnTo>
                  <a:lnTo>
                    <a:pt x="f3" y="f5"/>
                  </a:ln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5"/>
                  </a:lnTo>
                  <a:lnTo>
                    <a:pt x="f49" y="f45"/>
                  </a:lnTo>
                  <a:lnTo>
                    <a:pt x="f50" y="f43"/>
                  </a:lnTo>
                  <a:lnTo>
                    <a:pt x="f51" y="f52"/>
                  </a:lnTo>
                  <a:lnTo>
                    <a:pt x="f53" y="f39"/>
                  </a:lnTo>
                  <a:lnTo>
                    <a:pt x="f54" y="f55"/>
                  </a:lnTo>
                  <a:lnTo>
                    <a:pt x="f56" y="f57"/>
                  </a:lnTo>
                  <a:lnTo>
                    <a:pt x="f58" y="f59"/>
                  </a:lnTo>
                  <a:lnTo>
                    <a:pt x="f60" y="f61"/>
                  </a:lnTo>
                  <a:lnTo>
                    <a:pt x="f62" y="f63"/>
                  </a:lnTo>
                  <a:lnTo>
                    <a:pt x="f64" y="f65"/>
                  </a:lnTo>
                  <a:lnTo>
                    <a:pt x="f66" y="f67"/>
                  </a:lnTo>
                  <a:lnTo>
                    <a:pt x="f68" y="f69"/>
                  </a:lnTo>
                  <a:lnTo>
                    <a:pt x="f70" y="f71"/>
                  </a:lnTo>
                  <a:lnTo>
                    <a:pt x="f72" y="f17"/>
                  </a:lnTo>
                  <a:lnTo>
                    <a:pt x="f73" y="f74"/>
                  </a:lnTo>
                  <a:lnTo>
                    <a:pt x="f75" y="f76"/>
                  </a:lnTo>
                  <a:lnTo>
                    <a:pt x="f77" y="f78"/>
                  </a:lnTo>
                  <a:lnTo>
                    <a:pt x="f79" y="f80"/>
                  </a:lnTo>
                  <a:lnTo>
                    <a:pt x="f81" y="f82"/>
                  </a:lnTo>
                  <a:lnTo>
                    <a:pt x="f83" y="f84"/>
                  </a:lnTo>
                  <a:lnTo>
                    <a:pt x="f85" y="f86"/>
                  </a:lnTo>
                  <a:lnTo>
                    <a:pt x="f87" y="f88"/>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E7D67FF4-5788-219A-77BB-29323E2CFA37}"/>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2" name="Title Placeholder 1">
            <a:extLst>
              <a:ext uri="{FF2B5EF4-FFF2-40B4-BE49-F238E27FC236}">
                <a16:creationId xmlns:a16="http://schemas.microsoft.com/office/drawing/2014/main" id="{30AE02AB-ABC1-AB7E-67E5-A42C7B5BBCE8}"/>
              </a:ext>
            </a:extLst>
          </p:cNvPr>
          <p:cNvSpPr txBox="1">
            <a:spLocks noGrp="1"/>
          </p:cNvSpPr>
          <p:nvPr>
            <p:ph type="title"/>
          </p:nvPr>
        </p:nvSpPr>
        <p:spPr>
          <a:xfrm>
            <a:off x="1154951" y="973671"/>
            <a:ext cx="8761415" cy="706968"/>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13" name="Text Placeholder 2">
            <a:extLst>
              <a:ext uri="{FF2B5EF4-FFF2-40B4-BE49-F238E27FC236}">
                <a16:creationId xmlns:a16="http://schemas.microsoft.com/office/drawing/2014/main" id="{FE85DA87-E348-02BF-43FB-5782B3859A4C}"/>
              </a:ext>
            </a:extLst>
          </p:cNvPr>
          <p:cNvSpPr txBox="1">
            <a:spLocks noGrp="1"/>
          </p:cNvSpPr>
          <p:nvPr>
            <p:ph type="body" idx="1"/>
          </p:nvPr>
        </p:nvSpPr>
        <p:spPr>
          <a:xfrm>
            <a:off x="1154951" y="2603497"/>
            <a:ext cx="8761415" cy="3416298"/>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A3FA0A93-D2F6-56AB-E724-A90F9B6B8932}"/>
              </a:ext>
            </a:extLst>
          </p:cNvPr>
          <p:cNvSpPr txBox="1">
            <a:spLocks noGrp="1"/>
          </p:cNvSpPr>
          <p:nvPr>
            <p:ph type="dt" sz="half" idx="2"/>
          </p:nvPr>
        </p:nvSpPr>
        <p:spPr>
          <a:xfrm>
            <a:off x="10653107" y="6391838"/>
            <a:ext cx="990596" cy="304796"/>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GB" sz="1000" b="1" i="0" u="none" strike="noStrike" kern="1200" cap="none" spc="0" baseline="0">
                <a:solidFill>
                  <a:srgbClr val="B31166"/>
                </a:solidFill>
                <a:uFillTx/>
                <a:latin typeface="Century Gothic"/>
              </a:defRPr>
            </a:lvl1pPr>
          </a:lstStyle>
          <a:p>
            <a:pPr lvl="0"/>
            <a:fld id="{7582804F-F553-4E75-8222-5B3138CD06F4}" type="datetime1">
              <a:rPr lang="en-GB"/>
              <a:pPr lvl="0"/>
              <a:t>23/05/2023</a:t>
            </a:fld>
            <a:endParaRPr lang="en-GB"/>
          </a:p>
        </p:txBody>
      </p:sp>
      <p:sp>
        <p:nvSpPr>
          <p:cNvPr id="15" name="Footer Placeholder 4">
            <a:extLst>
              <a:ext uri="{FF2B5EF4-FFF2-40B4-BE49-F238E27FC236}">
                <a16:creationId xmlns:a16="http://schemas.microsoft.com/office/drawing/2014/main" id="{399D7552-EC65-8339-C2E3-BC98E447A9C5}"/>
              </a:ext>
            </a:extLst>
          </p:cNvPr>
          <p:cNvSpPr txBox="1">
            <a:spLocks noGrp="1"/>
          </p:cNvSpPr>
          <p:nvPr>
            <p:ph type="ftr" sz="quarter" idx="3"/>
          </p:nvPr>
        </p:nvSpPr>
        <p:spPr>
          <a:xfrm>
            <a:off x="561112" y="6391838"/>
            <a:ext cx="3859792" cy="304796"/>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1000" b="1" i="0" u="none" strike="noStrike" kern="1200" cap="none" spc="0" baseline="0">
                <a:solidFill>
                  <a:srgbClr val="B31166"/>
                </a:solidFill>
                <a:uFillTx/>
                <a:latin typeface="Century Gothic"/>
              </a:defRPr>
            </a:lvl1pPr>
          </a:lstStyle>
          <a:p>
            <a:pPr lvl="0"/>
            <a:endParaRPr lang="en-GB"/>
          </a:p>
        </p:txBody>
      </p:sp>
      <p:sp>
        <p:nvSpPr>
          <p:cNvPr id="16" name="Rectangle 20">
            <a:extLst>
              <a:ext uri="{FF2B5EF4-FFF2-40B4-BE49-F238E27FC236}">
                <a16:creationId xmlns:a16="http://schemas.microsoft.com/office/drawing/2014/main" id="{1248997B-7AE9-4727-BBB0-70F53AFB48E7}"/>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7" name="Slide Number Placeholder 5">
            <a:extLst>
              <a:ext uri="{FF2B5EF4-FFF2-40B4-BE49-F238E27FC236}">
                <a16:creationId xmlns:a16="http://schemas.microsoft.com/office/drawing/2014/main" id="{321A0E64-4E7B-F57D-6D80-85AF885B4D7F}"/>
              </a:ext>
            </a:extLst>
          </p:cNvPr>
          <p:cNvSpPr txBox="1">
            <a:spLocks noGrp="1"/>
          </p:cNvSpPr>
          <p:nvPr>
            <p:ph type="sldNum" sz="quarter" idx="4"/>
          </p:nvPr>
        </p:nvSpPr>
        <p:spPr>
          <a:xfrm>
            <a:off x="10352544" y="295726"/>
            <a:ext cx="838203" cy="767684"/>
          </a:xfrm>
          <a:prstGeom prst="rect">
            <a:avLst/>
          </a:prstGeom>
          <a:noFill/>
          <a:ln>
            <a:noFill/>
          </a:ln>
        </p:spPr>
        <p:txBody>
          <a:bodyPr vert="horz" wrap="square" lIns="91440" tIns="45720" rIns="91440" bIns="45720" anchor="b" anchorCtr="1" compatLnSpc="1">
            <a:noAutofit/>
          </a:bodyPr>
          <a:lstStyle>
            <a:lvl1pPr marL="0" marR="0" lvl="0" indent="0" algn="ctr" defTabSz="457200" rtl="0" fontAlgn="auto" hangingPunct="1">
              <a:lnSpc>
                <a:spcPct val="100000"/>
              </a:lnSpc>
              <a:spcBef>
                <a:spcPts val="0"/>
              </a:spcBef>
              <a:spcAft>
                <a:spcPts val="0"/>
              </a:spcAft>
              <a:buNone/>
              <a:tabLst/>
              <a:defRPr lang="en-GB" sz="2800" b="0" i="0" u="none" strike="noStrike" kern="1200" cap="none" spc="0" baseline="0">
                <a:solidFill>
                  <a:srgbClr val="FFFFFF"/>
                </a:solidFill>
                <a:uFillTx/>
                <a:latin typeface="Century Gothic"/>
              </a:defRPr>
            </a:lvl1pPr>
          </a:lstStyle>
          <a:p>
            <a:pPr lvl="0"/>
            <a:fld id="{4587D85F-F885-4820-89B9-6D97068D056C}"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457200" rtl="0" fontAlgn="auto" hangingPunct="1">
        <a:lnSpc>
          <a:spcPct val="100000"/>
        </a:lnSpc>
        <a:spcBef>
          <a:spcPts val="0"/>
        </a:spcBef>
        <a:spcAft>
          <a:spcPts val="0"/>
        </a:spcAft>
        <a:buNone/>
        <a:tabLst/>
        <a:defRPr lang="en-US" sz="3600" b="0" i="0" u="none" strike="noStrike" kern="1200" cap="none" spc="0" baseline="0">
          <a:solidFill>
            <a:srgbClr val="EBEBEB"/>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B31166"/>
        </a:buClr>
        <a:buSzPct val="80000"/>
        <a:buFont typeface="Wingdings 3"/>
        <a:buChar char=""/>
        <a:tabLst/>
        <a:defRPr lang="en-US" sz="1800" b="0" i="0" u="none" strike="noStrike" kern="1200" cap="none" spc="0" baseline="0">
          <a:solidFill>
            <a:srgbClr val="404040"/>
          </a:solidFill>
          <a:uFillTx/>
          <a:latin typeface="Century Gothic"/>
        </a:defRPr>
      </a:lvl1pPr>
      <a:lvl2pPr marL="742950" marR="0" lvl="1" indent="-285750" algn="l" defTabSz="457200" rtl="0" fontAlgn="auto" hangingPunct="1">
        <a:lnSpc>
          <a:spcPct val="100000"/>
        </a:lnSpc>
        <a:spcBef>
          <a:spcPts val="1000"/>
        </a:spcBef>
        <a:spcAft>
          <a:spcPts val="0"/>
        </a:spcAft>
        <a:buClr>
          <a:srgbClr val="B31166"/>
        </a:buClr>
        <a:buSzPct val="80000"/>
        <a:buFont typeface="Wingdings 3"/>
        <a:buChar char=""/>
        <a:tabLst/>
        <a:defRPr lang="en-US" sz="1600" b="0" i="0" u="none" strike="noStrike" kern="1200" cap="none" spc="0" baseline="0">
          <a:solidFill>
            <a:srgbClr val="404040"/>
          </a:solidFill>
          <a:uFillTx/>
          <a:latin typeface="Century Gothic"/>
        </a:defRPr>
      </a:lvl2pPr>
      <a:lvl3pPr marL="1143000" marR="0" lvl="2" indent="-228600" algn="l" defTabSz="457200" rtl="0" fontAlgn="auto" hangingPunct="1">
        <a:lnSpc>
          <a:spcPct val="100000"/>
        </a:lnSpc>
        <a:spcBef>
          <a:spcPts val="1000"/>
        </a:spcBef>
        <a:spcAft>
          <a:spcPts val="0"/>
        </a:spcAft>
        <a:buClr>
          <a:srgbClr val="B31166"/>
        </a:buClr>
        <a:buSzPct val="80000"/>
        <a:buFont typeface="Wingdings 3"/>
        <a:buChar char=""/>
        <a:tabLst/>
        <a:defRPr lang="en-US" sz="1400" b="0" i="0" u="none" strike="noStrike" kern="1200" cap="none" spc="0" baseline="0">
          <a:solidFill>
            <a:srgbClr val="404040"/>
          </a:solidFill>
          <a:uFillTx/>
          <a:latin typeface="Century Gothic"/>
        </a:defRPr>
      </a:lvl3pPr>
      <a:lvl4pPr marL="1600200" marR="0" lvl="3" indent="-228600" algn="l" defTabSz="457200" rtl="0" fontAlgn="auto" hangingPunct="1">
        <a:lnSpc>
          <a:spcPct val="100000"/>
        </a:lnSpc>
        <a:spcBef>
          <a:spcPts val="1000"/>
        </a:spcBef>
        <a:spcAft>
          <a:spcPts val="0"/>
        </a:spcAft>
        <a:buClr>
          <a:srgbClr val="B31166"/>
        </a:buClr>
        <a:buSzPct val="80000"/>
        <a:buFont typeface="Wingdings 3"/>
        <a:buChar char=""/>
        <a:tabLst/>
        <a:defRPr lang="en-US" sz="1200" b="0" i="0" u="none" strike="noStrike" kern="1200" cap="none" spc="0" baseline="0">
          <a:solidFill>
            <a:srgbClr val="404040"/>
          </a:solidFill>
          <a:uFillTx/>
          <a:latin typeface="Century Gothic"/>
        </a:defRPr>
      </a:lvl4pPr>
      <a:lvl5pPr marL="2057400" marR="0" lvl="4" indent="-228600" algn="l" defTabSz="457200" rtl="0" fontAlgn="auto" hangingPunct="1">
        <a:lnSpc>
          <a:spcPct val="100000"/>
        </a:lnSpc>
        <a:spcBef>
          <a:spcPts val="1000"/>
        </a:spcBef>
        <a:spcAft>
          <a:spcPts val="0"/>
        </a:spcAft>
        <a:buClr>
          <a:srgbClr val="B31166"/>
        </a:buClr>
        <a:buSzPct val="80000"/>
        <a:buFont typeface="Wingdings 3"/>
        <a:buChar char=""/>
        <a:tabLst/>
        <a:defRPr lang="en-US" sz="1200" b="0" i="0" u="none" strike="noStrike" kern="1200" cap="none" spc="0" baseline="0">
          <a:solidFill>
            <a:srgbClr val="404040"/>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2"/>
          <a:tile sx="100000" sy="100000" algn="tl"/>
        </a:blipFill>
        <a:effectLst/>
      </p:bgPr>
    </p:bg>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47685B9E-40B0-81D3-E33D-DA88BCFCB030}"/>
              </a:ext>
            </a:extLst>
          </p:cNvPr>
          <p:cNvPicPr>
            <a:picLocks noChangeAspect="1"/>
          </p:cNvPicPr>
          <p:nvPr/>
        </p:nvPicPr>
        <p:blipFill>
          <a:blip r:embed="rId3">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37460B29-C028-C596-56C8-7D14500A10FD}"/>
              </a:ext>
            </a:extLst>
          </p:cNvPr>
          <p:cNvPicPr>
            <a:picLocks noChangeAspect="1"/>
          </p:cNvPicPr>
          <p:nvPr/>
        </p:nvPicPr>
        <p:blipFill>
          <a:blip r:embed="rId4">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FAA99BD6-4AEB-F3BE-69B3-A01224293F29}"/>
              </a:ext>
            </a:extLst>
          </p:cNvPr>
          <p:cNvSpPr txBox="1"/>
          <p:nvPr/>
        </p:nvSpPr>
        <p:spPr>
          <a:xfrm>
            <a:off x="2727648" y="2151730"/>
            <a:ext cx="6736704" cy="2554540"/>
          </a:xfrm>
          <a:prstGeom prst="rect">
            <a:avLst/>
          </a:prstGeom>
          <a:noFill/>
          <a:ln cap="rnd">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0" b="0" i="0" u="none" strike="noStrike" kern="1200" cap="none" spc="0" baseline="0" dirty="0">
                <a:solidFill>
                  <a:srgbClr val="FFFFFF"/>
                </a:solidFill>
                <a:uFillTx/>
                <a:latin typeface="Arial" pitchFamily="34"/>
                <a:cs typeface="Arial" pitchFamily="34"/>
              </a:rPr>
              <a:t>Wexford PPN Ratifications</a:t>
            </a:r>
          </a:p>
        </p:txBody>
      </p:sp>
      <p:sp>
        <p:nvSpPr>
          <p:cNvPr id="5" name="Rectangle 8">
            <a:extLst>
              <a:ext uri="{FF2B5EF4-FFF2-40B4-BE49-F238E27FC236}">
                <a16:creationId xmlns:a16="http://schemas.microsoft.com/office/drawing/2014/main" id="{90A8B978-6277-9A32-684D-76A338296492}"/>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10EB098F-9537-086C-18C9-7242D524B542}"/>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0347C3CD-1D3A-D9CD-7E1C-28CA9D024E4A}"/>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9B22C2A1-AD50-009C-9338-FD4D3A171DE4}"/>
              </a:ext>
            </a:extLst>
          </p:cNvPr>
          <p:cNvSpPr txBox="1"/>
          <p:nvPr/>
        </p:nvSpPr>
        <p:spPr>
          <a:xfrm>
            <a:off x="3129095" y="704673"/>
            <a:ext cx="8347045" cy="4062651"/>
          </a:xfrm>
          <a:prstGeom prst="rect">
            <a:avLst/>
          </a:prstGeom>
          <a:noFill/>
          <a:ln cap="rnd">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FFFFFF"/>
                </a:solidFill>
                <a:uFillTx/>
                <a:latin typeface="Arial" pitchFamily="34"/>
                <a:cs typeface="Arial" pitchFamily="34"/>
              </a:rPr>
              <a:t>Future Amendments</a:t>
            </a:r>
            <a:endParaRPr lang="en-GB" sz="3200" dirty="0">
              <a:solidFill>
                <a:srgbClr val="FFFFFF"/>
              </a:solidFill>
              <a:latin typeface="Arial" pitchFamily="34"/>
              <a:cs typeface="Arial" pitchFamily="34"/>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2400" b="0" u="none" strike="noStrike" kern="1200" cap="none" spc="0" baseline="0" dirty="0">
                <a:solidFill>
                  <a:srgbClr val="FFFFFF"/>
                </a:solidFill>
                <a:uFillTx/>
                <a:latin typeface="Arial" pitchFamily="34"/>
                <a:cs typeface="Arial" pitchFamily="34"/>
              </a:rPr>
              <a:t>These documents can be amended based on future suggestions/comments submitted to the PPN by member groups.</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2400" b="0"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2400" dirty="0">
                <a:solidFill>
                  <a:srgbClr val="FFFFFF"/>
                </a:solidFill>
                <a:latin typeface="Arial" pitchFamily="34"/>
                <a:cs typeface="Arial" pitchFamily="34"/>
              </a:rPr>
              <a:t>Our email address is </a:t>
            </a:r>
            <a:r>
              <a:rPr lang="en-GB" sz="2400" b="1" dirty="0">
                <a:solidFill>
                  <a:srgbClr val="FFFFFF"/>
                </a:solidFill>
                <a:latin typeface="Arial" pitchFamily="34"/>
                <a:cs typeface="Arial" pitchFamily="34"/>
              </a:rPr>
              <a:t>ppn@wexfordppn.ie</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600" b="0"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p:txBody>
      </p:sp>
      <p:sp>
        <p:nvSpPr>
          <p:cNvPr id="5" name="Rectangle 8">
            <a:extLst>
              <a:ext uri="{FF2B5EF4-FFF2-40B4-BE49-F238E27FC236}">
                <a16:creationId xmlns:a16="http://schemas.microsoft.com/office/drawing/2014/main" id="{C8762483-313D-809D-92FB-B46FC3C46657}"/>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22177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10EB098F-9537-086C-18C9-7242D524B542}"/>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0347C3CD-1D3A-D9CD-7E1C-28CA9D024E4A}"/>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9B22C2A1-AD50-009C-9338-FD4D3A171DE4}"/>
              </a:ext>
            </a:extLst>
          </p:cNvPr>
          <p:cNvSpPr txBox="1"/>
          <p:nvPr/>
        </p:nvSpPr>
        <p:spPr>
          <a:xfrm>
            <a:off x="3129095" y="704673"/>
            <a:ext cx="8347045" cy="4770537"/>
          </a:xfrm>
          <a:prstGeom prst="rect">
            <a:avLst/>
          </a:prstGeom>
          <a:noFill/>
          <a:ln cap="rnd">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FFFFFF"/>
                </a:solidFill>
                <a:uFillTx/>
                <a:latin typeface="Arial" pitchFamily="34"/>
                <a:cs typeface="Arial" pitchFamily="34"/>
              </a:rPr>
              <a:t>Representatives for Ratification</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b="0" i="0" u="none" strike="noStrike" kern="1200" cap="none" spc="0" baseline="0" dirty="0">
              <a:solidFill>
                <a:srgbClr val="FFFFFF"/>
              </a:solidFill>
              <a:uFillTx/>
              <a:latin typeface="Arial" pitchFamily="34"/>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FFFFFF"/>
                </a:solidFill>
                <a:uFillTx/>
                <a:latin typeface="Arial" pitchFamily="34"/>
                <a:cs typeface="Arial" pitchFamily="34"/>
              </a:rPr>
              <a:t>Anne Sharry - Housing &amp; Community SPC</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FFFFFF"/>
              </a:solidFill>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dirty="0">
                <a:solidFill>
                  <a:srgbClr val="FFFFFF"/>
                </a:solidFill>
                <a:latin typeface="Arial" pitchFamily="34"/>
                <a:cs typeface="Arial" pitchFamily="34"/>
              </a:rPr>
              <a:t>Peter O’Connor - Wexford County Council Heritage Forum</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FFFFFF"/>
              </a:solidFill>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dirty="0" err="1">
                <a:solidFill>
                  <a:srgbClr val="FFFFFF"/>
                </a:solidFill>
                <a:latin typeface="Arial" pitchFamily="34"/>
                <a:cs typeface="Arial" pitchFamily="34"/>
              </a:rPr>
              <a:t>Coaimhe</a:t>
            </a:r>
            <a:r>
              <a:rPr lang="en-GB" sz="2400" dirty="0">
                <a:solidFill>
                  <a:srgbClr val="FFFFFF"/>
                </a:solidFill>
                <a:latin typeface="Arial" pitchFamily="34"/>
                <a:cs typeface="Arial" pitchFamily="34"/>
              </a:rPr>
              <a:t> Dunne - Wexford County Council Heritage Forum</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FFFFFF"/>
              </a:solidFill>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dirty="0">
                <a:solidFill>
                  <a:srgbClr val="FFFFFF"/>
                </a:solidFill>
                <a:latin typeface="Arial" pitchFamily="34"/>
                <a:cs typeface="Arial" pitchFamily="34"/>
              </a:rPr>
              <a:t>Breda Flood - Wexford Healthy County Committee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FFFFFF"/>
              </a:solidFill>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dirty="0">
                <a:solidFill>
                  <a:srgbClr val="FFFFFF"/>
                </a:solidFill>
                <a:latin typeface="Arial" pitchFamily="34"/>
                <a:cs typeface="Arial" pitchFamily="34"/>
              </a:rPr>
              <a:t>Bernard O’Leary - Enniscorthy Town Centre First</a:t>
            </a:r>
          </a:p>
        </p:txBody>
      </p:sp>
      <p:sp>
        <p:nvSpPr>
          <p:cNvPr id="5" name="Rectangle 8">
            <a:extLst>
              <a:ext uri="{FF2B5EF4-FFF2-40B4-BE49-F238E27FC236}">
                <a16:creationId xmlns:a16="http://schemas.microsoft.com/office/drawing/2014/main" id="{C8762483-313D-809D-92FB-B46FC3C46657}"/>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10EB098F-9537-086C-18C9-7242D524B542}"/>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0347C3CD-1D3A-D9CD-7E1C-28CA9D024E4A}"/>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9B22C2A1-AD50-009C-9338-FD4D3A171DE4}"/>
              </a:ext>
            </a:extLst>
          </p:cNvPr>
          <p:cNvSpPr txBox="1"/>
          <p:nvPr/>
        </p:nvSpPr>
        <p:spPr>
          <a:xfrm>
            <a:off x="3129095" y="704673"/>
            <a:ext cx="8347045" cy="5355312"/>
          </a:xfrm>
          <a:prstGeom prst="rect">
            <a:avLst/>
          </a:prstGeom>
          <a:noFill/>
          <a:ln cap="rnd">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FFFFFF"/>
                </a:solidFill>
                <a:uFillTx/>
                <a:latin typeface="Arial" pitchFamily="34"/>
                <a:cs typeface="Arial" pitchFamily="34"/>
              </a:rPr>
              <a:t>Documents &amp; Policies for Ratification</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b="0" i="0" u="none" strike="noStrike" kern="1200" cap="none" spc="0" baseline="0" dirty="0">
              <a:solidFill>
                <a:srgbClr val="FFFFFF"/>
              </a:solidFill>
              <a:uFillTx/>
              <a:latin typeface="Arial" pitchFamily="34"/>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FFFFFF"/>
                </a:solidFill>
                <a:uFillTx/>
                <a:latin typeface="Arial" pitchFamily="34"/>
                <a:cs typeface="Arial" pitchFamily="34"/>
              </a:rPr>
              <a:t>Draft Constitution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FFFFFF"/>
                </a:solidFill>
                <a:uFillTx/>
                <a:latin typeface="Arial" pitchFamily="34"/>
                <a:cs typeface="Arial" pitchFamily="34"/>
              </a:rPr>
              <a:t>Draft Election Policy</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FFFFFF"/>
                </a:solidFill>
                <a:uFillTx/>
                <a:latin typeface="Arial" pitchFamily="34"/>
                <a:cs typeface="Arial" pitchFamily="34"/>
              </a:rPr>
              <a:t>Draft Workplan &amp; Budget 2023</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FFFFFF"/>
              </a:solidFill>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FFFFFF"/>
              </a:solidFill>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FFFFFF"/>
              </a:solidFill>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i="1" dirty="0">
                <a:solidFill>
                  <a:srgbClr val="FFFFFF"/>
                </a:solidFill>
                <a:latin typeface="Arial" pitchFamily="34"/>
                <a:cs typeface="Arial" pitchFamily="34"/>
              </a:rPr>
              <a:t>These items were previously sent to member groups for consideration by email on May 12</a:t>
            </a:r>
            <a:r>
              <a:rPr lang="en-GB" sz="1400" i="1" baseline="30000" dirty="0">
                <a:solidFill>
                  <a:srgbClr val="FFFFFF"/>
                </a:solidFill>
                <a:latin typeface="Arial" pitchFamily="34"/>
                <a:cs typeface="Arial" pitchFamily="34"/>
              </a:rPr>
              <a:t>th</a:t>
            </a:r>
            <a:r>
              <a:rPr lang="en-GB" sz="1400" i="1" dirty="0">
                <a:solidFill>
                  <a:srgbClr val="FFFFFF"/>
                </a:solidFill>
                <a:latin typeface="Arial" pitchFamily="34"/>
                <a:cs typeface="Arial" pitchFamily="34"/>
              </a:rPr>
              <a:t> 2023</a:t>
            </a:r>
          </a:p>
        </p:txBody>
      </p:sp>
      <p:sp>
        <p:nvSpPr>
          <p:cNvPr id="5" name="Rectangle 8">
            <a:extLst>
              <a:ext uri="{FF2B5EF4-FFF2-40B4-BE49-F238E27FC236}">
                <a16:creationId xmlns:a16="http://schemas.microsoft.com/office/drawing/2014/main" id="{C8762483-313D-809D-92FB-B46FC3C46657}"/>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283122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10EB098F-9537-086C-18C9-7242D524B542}"/>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0347C3CD-1D3A-D9CD-7E1C-28CA9D024E4A}"/>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9B22C2A1-AD50-009C-9338-FD4D3A171DE4}"/>
              </a:ext>
            </a:extLst>
          </p:cNvPr>
          <p:cNvSpPr txBox="1"/>
          <p:nvPr/>
        </p:nvSpPr>
        <p:spPr>
          <a:xfrm>
            <a:off x="3129095" y="704673"/>
            <a:ext cx="8347045" cy="5755422"/>
          </a:xfrm>
          <a:prstGeom prst="rect">
            <a:avLst/>
          </a:prstGeom>
          <a:noFill/>
          <a:ln cap="rnd">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FFFFFF"/>
                </a:solidFill>
                <a:uFillTx/>
                <a:latin typeface="Arial" pitchFamily="34"/>
                <a:cs typeface="Arial" pitchFamily="34"/>
              </a:rPr>
              <a:t>Constitution Queries Received</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dirty="0">
              <a:solidFill>
                <a:srgbClr val="FFFFFF"/>
              </a:solidFill>
              <a:latin typeface="Arial" pitchFamily="34"/>
              <a:cs typeface="Arial" pitchFamily="34"/>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342900" marR="0" lvl="0" indent="-342900" algn="l" defTabSz="4572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GB" sz="1400" b="0" i="1" u="none" strike="noStrike" kern="1200" cap="none" spc="0" baseline="0" dirty="0">
                <a:solidFill>
                  <a:srgbClr val="FFFFFF"/>
                </a:solidFill>
                <a:uFillTx/>
                <a:latin typeface="Arial" pitchFamily="34"/>
                <a:cs typeface="Arial" pitchFamily="34"/>
              </a:rPr>
              <a:t>The Social Inclusion college is not mentioned in some places? E.g. within the objectives. Is there a reason for this?</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u="none" strike="noStrike" kern="1200" cap="none" spc="0" baseline="0" dirty="0">
                <a:solidFill>
                  <a:srgbClr val="FFFFFF"/>
                </a:solidFill>
                <a:uFillTx/>
                <a:latin typeface="Arial" pitchFamily="34"/>
                <a:cs typeface="Arial" pitchFamily="34"/>
              </a:rPr>
              <a:t>Changed to include the Social Inclusion Pillar…simple mistake, not a deliberate omission by no means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u="none" strike="noStrike" kern="1200" cap="none" spc="0" baseline="0" dirty="0">
              <a:solidFill>
                <a:srgbClr val="FFFFFF"/>
              </a:solidFill>
              <a:uFillTx/>
              <a:latin typeface="Arial" pitchFamily="34"/>
              <a:cs typeface="Arial" pitchFamily="34"/>
            </a:endParaRPr>
          </a:p>
          <a:p>
            <a:pPr marL="342900" marR="0" lvl="0" indent="-342900" algn="l" defTabSz="457200" rtl="0" fontAlgn="auto" hangingPunct="1">
              <a:lnSpc>
                <a:spcPct val="100000"/>
              </a:lnSpc>
              <a:spcBef>
                <a:spcPts val="0"/>
              </a:spcBef>
              <a:spcAft>
                <a:spcPts val="0"/>
              </a:spcAft>
              <a:buAutoNum type="arabicPeriod" startAt="2"/>
              <a:tabLst/>
              <a:defRPr sz="1800" b="0" i="0" u="none" strike="noStrike" kern="0" cap="none" spc="0" baseline="0">
                <a:solidFill>
                  <a:srgbClr val="000000"/>
                </a:solidFill>
                <a:uFillTx/>
              </a:defRPr>
            </a:pPr>
            <a:r>
              <a:rPr lang="en-GB" sz="1400" b="0" i="1" u="none" strike="noStrike" kern="1200" cap="none" spc="0" baseline="0" dirty="0">
                <a:solidFill>
                  <a:srgbClr val="FFFFFF"/>
                </a:solidFill>
                <a:uFillTx/>
                <a:latin typeface="Arial" pitchFamily="34"/>
                <a:cs typeface="Arial" pitchFamily="34"/>
              </a:rPr>
              <a:t>Should the reference of support to individual members be clarified to member groups?</a:t>
            </a:r>
          </a:p>
          <a:p>
            <a:pPr marL="342900" marR="0" lvl="0" indent="-342900" algn="l" defTabSz="457200" rtl="0" fontAlgn="auto" hangingPunct="1">
              <a:lnSpc>
                <a:spcPct val="100000"/>
              </a:lnSpc>
              <a:spcBef>
                <a:spcPts val="0"/>
              </a:spcBef>
              <a:spcAft>
                <a:spcPts val="0"/>
              </a:spcAft>
              <a:buAutoNum type="arabicPeriod" startAt="2"/>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FFFFFF"/>
                </a:solidFill>
                <a:uFillTx/>
                <a:latin typeface="Arial" pitchFamily="34"/>
                <a:cs typeface="Arial" pitchFamily="34"/>
              </a:rPr>
              <a:t>Amended to read “Support member groups and individual members of the PPN to develop their capacity to do their own work effectively and to participate effectively in the activities of the PPN.”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FFFFFF"/>
                </a:solidFill>
                <a:uFillTx/>
                <a:latin typeface="Arial" pitchFamily="34"/>
                <a:cs typeface="Arial" pitchFamily="34"/>
              </a:rPr>
              <a:t> It is important to note that on many occasions it is left to one individual in a group to look after all the paperwork and governance for groups and these particular individuals often need one-on-one support and training and such support personifies the very nature of the PPN at its best.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a:p>
            <a:pPr marL="342900" marR="0" lvl="0" indent="-342900" algn="l" defTabSz="457200" rtl="0" fontAlgn="auto" hangingPunct="1">
              <a:lnSpc>
                <a:spcPct val="100000"/>
              </a:lnSpc>
              <a:spcBef>
                <a:spcPts val="0"/>
              </a:spcBef>
              <a:spcAft>
                <a:spcPts val="0"/>
              </a:spcAft>
              <a:buAutoNum type="arabicPeriod" startAt="3"/>
              <a:tabLst/>
              <a:defRPr sz="1800" b="0" i="0" u="none" strike="noStrike" kern="0" cap="none" spc="0" baseline="0">
                <a:solidFill>
                  <a:srgbClr val="000000"/>
                </a:solidFill>
                <a:uFillTx/>
              </a:defRPr>
            </a:pPr>
            <a:r>
              <a:rPr lang="en-GB" sz="1400" b="0" i="1" u="none" strike="noStrike" kern="1200" cap="none" spc="0" baseline="0" dirty="0">
                <a:solidFill>
                  <a:srgbClr val="FFFFFF"/>
                </a:solidFill>
                <a:uFillTx/>
                <a:latin typeface="Arial" pitchFamily="34"/>
                <a:cs typeface="Arial" pitchFamily="34"/>
              </a:rPr>
              <a:t>On the second last bullet of objectives should the wording be agreement not disagreement?</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FFFFFF"/>
                </a:solidFill>
                <a:uFillTx/>
                <a:latin typeface="Arial" pitchFamily="34"/>
                <a:cs typeface="Arial" pitchFamily="34"/>
              </a:rPr>
              <a:t>Amended to read “reflecting both areas of agreement and disagreement, and, where there is no consensus, the range of views”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p:txBody>
      </p:sp>
      <p:sp>
        <p:nvSpPr>
          <p:cNvPr id="5" name="Rectangle 8">
            <a:extLst>
              <a:ext uri="{FF2B5EF4-FFF2-40B4-BE49-F238E27FC236}">
                <a16:creationId xmlns:a16="http://schemas.microsoft.com/office/drawing/2014/main" id="{C8762483-313D-809D-92FB-B46FC3C46657}"/>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18670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10EB098F-9537-086C-18C9-7242D524B542}"/>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0347C3CD-1D3A-D9CD-7E1C-28CA9D024E4A}"/>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9B22C2A1-AD50-009C-9338-FD4D3A171DE4}"/>
              </a:ext>
            </a:extLst>
          </p:cNvPr>
          <p:cNvSpPr txBox="1"/>
          <p:nvPr/>
        </p:nvSpPr>
        <p:spPr>
          <a:xfrm>
            <a:off x="3129095" y="704673"/>
            <a:ext cx="8347045" cy="5898731"/>
          </a:xfrm>
          <a:prstGeom prst="rect">
            <a:avLst/>
          </a:prstGeom>
          <a:noFill/>
          <a:ln cap="rnd">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FFFFFF"/>
                </a:solidFill>
                <a:uFillTx/>
                <a:latin typeface="Arial" pitchFamily="34"/>
                <a:cs typeface="Arial" pitchFamily="34"/>
              </a:rPr>
              <a:t>Constitution Queries Received</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dirty="0">
              <a:solidFill>
                <a:srgbClr val="FFFFFF"/>
              </a:solidFill>
              <a:latin typeface="Arial" pitchFamily="34"/>
              <a:cs typeface="Arial" pitchFamily="34"/>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lvl="0">
              <a:lnSpc>
                <a:spcPct val="107000"/>
              </a:lnSpc>
            </a:pPr>
            <a:r>
              <a:rPr lang="en-IE" sz="1400" i="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 Within structure should reference be made to other committees also?</a:t>
            </a:r>
          </a:p>
          <a:p>
            <a:pPr lvl="0">
              <a:lnSpc>
                <a:spcPct val="107000"/>
              </a:lnSpc>
            </a:pPr>
            <a:endParaRPr lang="en-GB" sz="14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IE" sz="14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Amended to read:</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IE" sz="14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“Representatives on Local Authority Committees and other committees relevant to furthering the spirit, ethos and work of the Public Participation Network and the groups it represents.”</a:t>
            </a:r>
          </a:p>
          <a:p>
            <a:pPr marL="457200">
              <a:lnSpc>
                <a:spcPct val="107000"/>
              </a:lnSpc>
            </a:pP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IE" sz="1400" i="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4.Municipal District Plenary section also doesn't reference the three colleges, excluding social inclusion.</a:t>
            </a:r>
          </a:p>
          <a:p>
            <a:pPr lvl="0">
              <a:lnSpc>
                <a:spcPct val="107000"/>
              </a:lnSpc>
            </a:pPr>
            <a:endParaRPr lang="en-GB" sz="14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IE" sz="14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Amended to include “ Each Municipal District Plenary is made up of all the registered members ( i.e. Community &amp; Voluntary Pillar, Environmental and Social Inclusion Pillars )</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IE" sz="14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Note: simple error here, no omission intended</a:t>
            </a:r>
          </a:p>
          <a:p>
            <a:pPr marL="457200">
              <a:lnSpc>
                <a:spcPct val="107000"/>
              </a:lnSpc>
            </a:pP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IE" sz="1400" i="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5. The document refers to 'complaints document' on the ppn website - I can't seem to find this - can you please send me the link or signpost me to it? </a:t>
            </a:r>
          </a:p>
          <a:p>
            <a:pPr lvl="0">
              <a:lnSpc>
                <a:spcPct val="107000"/>
              </a:lnSpc>
            </a:pPr>
            <a:endParaRPr lang="en-GB" sz="14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IE" sz="14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Not all documents are posted on the website yet as they are awaiting final approval at Secretariat level but will be posted within a reasonable time upon approval</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p:txBody>
      </p:sp>
      <p:sp>
        <p:nvSpPr>
          <p:cNvPr id="5" name="Rectangle 8">
            <a:extLst>
              <a:ext uri="{FF2B5EF4-FFF2-40B4-BE49-F238E27FC236}">
                <a16:creationId xmlns:a16="http://schemas.microsoft.com/office/drawing/2014/main" id="{C8762483-313D-809D-92FB-B46FC3C46657}"/>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3107043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10EB098F-9537-086C-18C9-7242D524B542}"/>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0347C3CD-1D3A-D9CD-7E1C-28CA9D024E4A}"/>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9B22C2A1-AD50-009C-9338-FD4D3A171DE4}"/>
              </a:ext>
            </a:extLst>
          </p:cNvPr>
          <p:cNvSpPr txBox="1"/>
          <p:nvPr/>
        </p:nvSpPr>
        <p:spPr>
          <a:xfrm>
            <a:off x="3129095" y="704673"/>
            <a:ext cx="8347045" cy="5109091"/>
          </a:xfrm>
          <a:prstGeom prst="rect">
            <a:avLst/>
          </a:prstGeom>
          <a:noFill/>
          <a:ln cap="rnd">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FFFFFF"/>
                </a:solidFill>
                <a:uFillTx/>
                <a:latin typeface="Arial" pitchFamily="34"/>
                <a:cs typeface="Arial" pitchFamily="34"/>
              </a:rPr>
              <a:t>Election Policy Queries Received</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dirty="0">
              <a:solidFill>
                <a:srgbClr val="FFFFFF"/>
              </a:solidFill>
              <a:latin typeface="Arial" pitchFamily="34"/>
              <a:cs typeface="Arial" pitchFamily="34"/>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i="1" u="none" strike="noStrike" kern="1200" cap="none" spc="0" baseline="0" dirty="0">
                <a:solidFill>
                  <a:srgbClr val="FFFFFF"/>
                </a:solidFill>
                <a:uFillTx/>
                <a:latin typeface="Arial" pitchFamily="34"/>
                <a:cs typeface="Arial" pitchFamily="34"/>
              </a:rPr>
              <a:t>1. Page two the last sentence seems unfinished?</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u="none" strike="noStrike" kern="1200" cap="none" spc="0" baseline="0" dirty="0">
                <a:solidFill>
                  <a:srgbClr val="FFFFFF"/>
                </a:solidFill>
                <a:uFillTx/>
                <a:latin typeface="Arial" pitchFamily="34"/>
                <a:cs typeface="Arial" pitchFamily="34"/>
              </a:rPr>
              <a:t>Corrected to read:</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u="none" strike="noStrike" kern="1200" cap="none" spc="0" baseline="0" dirty="0">
                <a:solidFill>
                  <a:srgbClr val="FFFFFF"/>
                </a:solidFill>
                <a:uFillTx/>
                <a:latin typeface="Arial" pitchFamily="34"/>
                <a:cs typeface="Arial" pitchFamily="34"/>
              </a:rPr>
              <a:t>“Once a representative decides to become a candidate for election to any Public Office, he/she must inform the Secretariat immediately of said decision in the best interests of transparency.”</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i="1" u="none" strike="noStrike" kern="1200" cap="none" spc="0" baseline="0" dirty="0">
                <a:solidFill>
                  <a:srgbClr val="FFFFFF"/>
                </a:solidFill>
                <a:uFillTx/>
                <a:latin typeface="Arial" pitchFamily="34"/>
                <a:cs typeface="Arial" pitchFamily="34"/>
              </a:rPr>
              <a:t>2. Will panels be created following an election and if so how long will they remain in place.</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u="none" strike="noStrike" kern="1200" cap="none" spc="0" baseline="0" dirty="0">
                <a:solidFill>
                  <a:srgbClr val="FFFFFF"/>
                </a:solidFill>
                <a:uFillTx/>
                <a:latin typeface="Arial" pitchFamily="34"/>
                <a:cs typeface="Arial" pitchFamily="34"/>
              </a:rPr>
              <a:t>A panel will be in place for the duration of the term.</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i="1" u="none" strike="noStrike" kern="1200" cap="none" spc="0" baseline="0" dirty="0">
                <a:solidFill>
                  <a:srgbClr val="FFFFFF"/>
                </a:solidFill>
                <a:uFillTx/>
                <a:latin typeface="Arial" pitchFamily="34"/>
                <a:cs typeface="Arial" pitchFamily="34"/>
              </a:rPr>
              <a:t>3. Is the period of interim rep indefinite or for a period of time? </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u="none" strike="noStrike" kern="1200" cap="none" spc="0" baseline="0" dirty="0">
                <a:solidFill>
                  <a:srgbClr val="FFFFFF"/>
                </a:solidFill>
                <a:uFillTx/>
                <a:latin typeface="Arial" pitchFamily="34"/>
                <a:cs typeface="Arial" pitchFamily="34"/>
              </a:rPr>
              <a:t>This section has been removed to comply with the current handbook.</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p:txBody>
      </p:sp>
      <p:sp>
        <p:nvSpPr>
          <p:cNvPr id="5" name="Rectangle 8">
            <a:extLst>
              <a:ext uri="{FF2B5EF4-FFF2-40B4-BE49-F238E27FC236}">
                <a16:creationId xmlns:a16="http://schemas.microsoft.com/office/drawing/2014/main" id="{C8762483-313D-809D-92FB-B46FC3C46657}"/>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341983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10EB098F-9537-086C-18C9-7242D524B542}"/>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0347C3CD-1D3A-D9CD-7E1C-28CA9D024E4A}"/>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9B22C2A1-AD50-009C-9338-FD4D3A171DE4}"/>
              </a:ext>
            </a:extLst>
          </p:cNvPr>
          <p:cNvSpPr txBox="1"/>
          <p:nvPr/>
        </p:nvSpPr>
        <p:spPr>
          <a:xfrm>
            <a:off x="3129095" y="704673"/>
            <a:ext cx="8347045" cy="4678204"/>
          </a:xfrm>
          <a:prstGeom prst="rect">
            <a:avLst/>
          </a:prstGeom>
          <a:noFill/>
          <a:ln cap="rnd">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FFFFFF"/>
                </a:solidFill>
                <a:uFillTx/>
                <a:latin typeface="Arial" pitchFamily="34"/>
                <a:cs typeface="Arial" pitchFamily="34"/>
              </a:rPr>
              <a:t>Election Policy Queries Received</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dirty="0">
              <a:solidFill>
                <a:srgbClr val="FFFFFF"/>
              </a:solidFill>
              <a:latin typeface="Arial" pitchFamily="34"/>
              <a:cs typeface="Arial" pitchFamily="34"/>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i="1" u="none" strike="noStrike" kern="1200" cap="none" spc="0" baseline="0" dirty="0">
                <a:solidFill>
                  <a:srgbClr val="FFFFFF"/>
                </a:solidFill>
                <a:uFillTx/>
                <a:latin typeface="Arial" pitchFamily="34"/>
                <a:cs typeface="Arial" pitchFamily="34"/>
              </a:rPr>
              <a:t>4. In the section 'how the election will be held' there is reference to an email link in the postal section - can you please clarify?</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u="none" strike="noStrike" kern="1200" cap="none" spc="0" baseline="0" dirty="0">
                <a:solidFill>
                  <a:srgbClr val="FFFFFF"/>
                </a:solidFill>
                <a:uFillTx/>
                <a:latin typeface="Arial" pitchFamily="34"/>
                <a:cs typeface="Arial" pitchFamily="34"/>
              </a:rPr>
              <a:t>This was removed during final negotiations but was not updated.</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i="1" dirty="0">
              <a:solidFill>
                <a:srgbClr val="FFFFFF"/>
              </a:solidFill>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i="1" u="none" strike="noStrike" kern="1200" cap="none" spc="0" baseline="0" dirty="0">
                <a:solidFill>
                  <a:srgbClr val="FFFFFF"/>
                </a:solidFill>
                <a:uFillTx/>
                <a:latin typeface="Arial" pitchFamily="34"/>
                <a:cs typeface="Arial" pitchFamily="34"/>
              </a:rPr>
              <a:t>5. Also in postal vote it seems that with verification the vote is not secret ballot, is this a correct             interpretation?</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u="none" strike="noStrike" kern="1200" cap="none" spc="0" baseline="0" dirty="0">
                <a:solidFill>
                  <a:srgbClr val="FFFFFF"/>
                </a:solidFill>
                <a:uFillTx/>
                <a:latin typeface="Arial" pitchFamily="34"/>
                <a:cs typeface="Arial" pitchFamily="34"/>
              </a:rPr>
              <a:t>The votes will be checked to ensure that they are a valid vote, this would have to be done to ensure that only groups registered would have a vote, a dedicated person (usually the Resource worker) would be in charge of that, this would ensure that no current standing member of the secretariat would have visibility of the vote prior to the count.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p:txBody>
      </p:sp>
      <p:sp>
        <p:nvSpPr>
          <p:cNvPr id="5" name="Rectangle 8">
            <a:extLst>
              <a:ext uri="{FF2B5EF4-FFF2-40B4-BE49-F238E27FC236}">
                <a16:creationId xmlns:a16="http://schemas.microsoft.com/office/drawing/2014/main" id="{C8762483-313D-809D-92FB-B46FC3C46657}"/>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405659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10EB098F-9537-086C-18C9-7242D524B542}"/>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0347C3CD-1D3A-D9CD-7E1C-28CA9D024E4A}"/>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9B22C2A1-AD50-009C-9338-FD4D3A171DE4}"/>
              </a:ext>
            </a:extLst>
          </p:cNvPr>
          <p:cNvSpPr txBox="1"/>
          <p:nvPr/>
        </p:nvSpPr>
        <p:spPr>
          <a:xfrm>
            <a:off x="3129095" y="704673"/>
            <a:ext cx="8347045" cy="4555093"/>
          </a:xfrm>
          <a:prstGeom prst="rect">
            <a:avLst/>
          </a:prstGeom>
          <a:noFill/>
          <a:ln cap="rnd">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FFFFFF"/>
                </a:solidFill>
                <a:uFillTx/>
                <a:latin typeface="Arial" pitchFamily="34"/>
                <a:cs typeface="Arial" pitchFamily="34"/>
              </a:rPr>
              <a:t>Workplan Queries Received</a:t>
            </a:r>
            <a:endParaRPr lang="en-GB" sz="3200" dirty="0">
              <a:solidFill>
                <a:srgbClr val="FFFFFF"/>
              </a:solidFill>
              <a:latin typeface="Arial" pitchFamily="34"/>
              <a:cs typeface="Arial" pitchFamily="34"/>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342900" marR="0" lvl="0" indent="-342900" algn="l" defTabSz="4572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GB" sz="1400" b="0" i="1" u="none" strike="noStrike" kern="1200" cap="none" spc="0" baseline="0" dirty="0">
                <a:solidFill>
                  <a:srgbClr val="FFFFFF"/>
                </a:solidFill>
                <a:uFillTx/>
                <a:latin typeface="Arial" pitchFamily="34"/>
                <a:cs typeface="Arial" pitchFamily="34"/>
              </a:rPr>
              <a:t>Q2- Was there a motion passed for feasibility study or were members previously consulted - I can't seem to find anything on it.</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u="none" strike="noStrike" kern="1200" cap="none" spc="0" baseline="0" dirty="0">
                <a:solidFill>
                  <a:srgbClr val="FFFFFF"/>
                </a:solidFill>
                <a:uFillTx/>
                <a:latin typeface="Arial" pitchFamily="34"/>
                <a:cs typeface="Arial" pitchFamily="34"/>
              </a:rPr>
              <a:t>There was no motion passed, however the Secretariat wish to explore the option of a CLG and the exploration of a feasibility study is thought to be the best starting point for this.</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L="342900" marR="0" lvl="0" indent="-342900" algn="l" defTabSz="457200" rtl="0" fontAlgn="auto" hangingPunct="1">
              <a:lnSpc>
                <a:spcPct val="100000"/>
              </a:lnSpc>
              <a:spcBef>
                <a:spcPts val="0"/>
              </a:spcBef>
              <a:spcAft>
                <a:spcPts val="0"/>
              </a:spcAft>
              <a:buAutoNum type="arabicPeriod" startAt="2"/>
              <a:tabLst/>
              <a:defRPr sz="1800" b="0" i="0" u="none" strike="noStrike" kern="0" cap="none" spc="0" baseline="0">
                <a:solidFill>
                  <a:srgbClr val="000000"/>
                </a:solidFill>
                <a:uFillTx/>
              </a:defRPr>
            </a:pPr>
            <a:r>
              <a:rPr lang="en-GB" sz="1400" b="0" i="1" u="none" strike="noStrike" kern="1200" cap="none" spc="0" baseline="0" dirty="0">
                <a:solidFill>
                  <a:srgbClr val="FFFFFF"/>
                </a:solidFill>
                <a:uFillTx/>
                <a:latin typeface="Arial" pitchFamily="34"/>
                <a:cs typeface="Arial" pitchFamily="34"/>
              </a:rPr>
              <a:t>Q2 has training needs analysis but there doesn't seem to be a plan to offer training in 2023 based on the workplan - is this correct? </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u="none" strike="noStrike" kern="1200" cap="none" spc="0" baseline="0" dirty="0">
                <a:solidFill>
                  <a:srgbClr val="FFFFFF"/>
                </a:solidFill>
                <a:uFillTx/>
                <a:latin typeface="Arial" pitchFamily="34"/>
                <a:cs typeface="Arial" pitchFamily="34"/>
              </a:rPr>
              <a:t>While member training is not included in detail yet, the training needs analysis will determine how we proceed with this. Member training is already scheduled regardless, starting with workshops provided at the Plenary.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p:txBody>
      </p:sp>
      <p:sp>
        <p:nvSpPr>
          <p:cNvPr id="5" name="Rectangle 8">
            <a:extLst>
              <a:ext uri="{FF2B5EF4-FFF2-40B4-BE49-F238E27FC236}">
                <a16:creationId xmlns:a16="http://schemas.microsoft.com/office/drawing/2014/main" id="{C8762483-313D-809D-92FB-B46FC3C46657}"/>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296936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10EB098F-9537-086C-18C9-7242D524B542}"/>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0347C3CD-1D3A-D9CD-7E1C-28CA9D024E4A}"/>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9B22C2A1-AD50-009C-9338-FD4D3A171DE4}"/>
              </a:ext>
            </a:extLst>
          </p:cNvPr>
          <p:cNvSpPr txBox="1"/>
          <p:nvPr/>
        </p:nvSpPr>
        <p:spPr>
          <a:xfrm>
            <a:off x="3129095" y="704673"/>
            <a:ext cx="8347045" cy="6063198"/>
          </a:xfrm>
          <a:prstGeom prst="rect">
            <a:avLst/>
          </a:prstGeom>
          <a:noFill/>
          <a:ln cap="rnd">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FFFFFF"/>
                </a:solidFill>
                <a:uFillTx/>
                <a:latin typeface="Arial" pitchFamily="34"/>
                <a:cs typeface="Arial" pitchFamily="34"/>
              </a:rPr>
              <a:t>Workplan Queries Received</a:t>
            </a:r>
            <a:endParaRPr lang="en-GB" sz="3200" dirty="0">
              <a:solidFill>
                <a:srgbClr val="FFFFFF"/>
              </a:solidFill>
              <a:latin typeface="Arial" pitchFamily="34"/>
              <a:cs typeface="Arial" pitchFamily="34"/>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i="1" u="none" strike="noStrike" kern="1200" cap="none" spc="0" baseline="0" dirty="0">
                <a:solidFill>
                  <a:srgbClr val="FFFFFF"/>
                </a:solidFill>
                <a:uFillTx/>
                <a:latin typeface="Arial" pitchFamily="34"/>
                <a:cs typeface="Arial" pitchFamily="34"/>
              </a:rPr>
              <a:t>3. Is there information available on the website regarding 2022 spend or was it sent out? Again I can't seem to find it. </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u="none" strike="noStrike" kern="1200" cap="none" spc="0" baseline="0" dirty="0">
                <a:solidFill>
                  <a:srgbClr val="FFFFFF"/>
                </a:solidFill>
                <a:uFillTx/>
                <a:latin typeface="Arial" pitchFamily="34"/>
                <a:cs typeface="Arial" pitchFamily="34"/>
              </a:rPr>
              <a:t>The annual financial report for 2022 has been submitted to DRCD and we will present a summary of this at the Plenary. A copy can be made available to you if required.</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i="1" u="none" strike="noStrike" kern="1200" cap="none" spc="0" baseline="0" dirty="0">
                <a:solidFill>
                  <a:srgbClr val="FFFFFF"/>
                </a:solidFill>
                <a:uFillTx/>
                <a:latin typeface="Arial" pitchFamily="34"/>
                <a:cs typeface="Arial" pitchFamily="34"/>
              </a:rPr>
              <a:t>4. The 2023 budget includes IT fees and maintenance at €18,000  This appears high overall and relative to 2022 budget - can you please expand on same? Also some categories see significant increase compared to 2022 budget. Perhaps this will be explained with 2022 spend information but if not perhaps you can elaborate?</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i="1" dirty="0">
              <a:solidFill>
                <a:srgbClr val="FFFFFF"/>
              </a:solidFill>
              <a:latin typeface="Arial" pitchFamily="34"/>
              <a:cs typeface="Arial" pitchFamily="34"/>
            </a:endParaRP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u="none" strike="noStrike" kern="1200" cap="none" spc="0" baseline="0" dirty="0">
                <a:solidFill>
                  <a:srgbClr val="FFFFFF"/>
                </a:solidFill>
                <a:uFillTx/>
                <a:latin typeface="Arial" pitchFamily="34"/>
                <a:cs typeface="Arial" pitchFamily="34"/>
              </a:rPr>
              <a:t>The DRCD has approved some carry over budget from 2022 and this is reflected in the budget for 2023.</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u="none" strike="noStrike" kern="1200" cap="none" spc="0" baseline="0" dirty="0">
                <a:solidFill>
                  <a:srgbClr val="FFFFFF"/>
                </a:solidFill>
                <a:uFillTx/>
                <a:latin typeface="Arial" pitchFamily="34"/>
                <a:cs typeface="Arial" pitchFamily="34"/>
              </a:rPr>
              <a:t>At recent MD meetings, members have highlighted the poor quality of the PPN website The Secretariat wish to carry out a full review of the current IT/Website structure of the PPN and redevelop these systems. A tender process will be carried out for the website redesign and maintenance.</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400" b="0" u="none" strike="noStrike" kern="1200" cap="none" spc="0" baseline="0" dirty="0">
                <a:solidFill>
                  <a:srgbClr val="FFFFFF"/>
                </a:solidFill>
                <a:uFillTx/>
                <a:latin typeface="Arial" pitchFamily="34"/>
                <a:cs typeface="Arial" pitchFamily="34"/>
              </a:rPr>
              <a:t>While it is difficult to put an exact figure on the cost right now, the figure of €18,000 should cover the process and any surplus amount here can be redistributed to other categories. It is important to note that there have been significant cost increases across the economy over the last year.</a:t>
            </a:r>
          </a:p>
          <a:p>
            <a:pPr marR="0" lvl="0" algn="l" defTabSz="4572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400" b="0" i="1"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FFFFFF"/>
              </a:solidFill>
              <a:uFillTx/>
              <a:latin typeface="Arial" pitchFamily="34"/>
              <a:cs typeface="Arial" pitchFamily="34"/>
            </a:endParaRPr>
          </a:p>
        </p:txBody>
      </p:sp>
      <p:sp>
        <p:nvSpPr>
          <p:cNvPr id="5" name="Rectangle 8">
            <a:extLst>
              <a:ext uri="{FF2B5EF4-FFF2-40B4-BE49-F238E27FC236}">
                <a16:creationId xmlns:a16="http://schemas.microsoft.com/office/drawing/2014/main" id="{C8762483-313D-809D-92FB-B46FC3C46657}"/>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3232443906"/>
      </p:ext>
    </p:extLst>
  </p:cSld>
  <p:clrMapOvr>
    <a:masterClrMapping/>
  </p:clrMapOvr>
</p:sld>
</file>

<file path=ppt/theme/theme1.xml><?xml version="1.0" encoding="utf-8"?>
<a:theme xmlns:a="http://schemas.openxmlformats.org/drawingml/2006/main" name="Ion Boardro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TotalTime>
  <Words>1087</Words>
  <Application>Microsoft Office PowerPoint</Application>
  <PresentationFormat>Widescreen</PresentationFormat>
  <Paragraphs>120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Ludlow</dc:creator>
  <cp:lastModifiedBy>Ian Ludlow</cp:lastModifiedBy>
  <cp:revision>12</cp:revision>
  <dcterms:created xsi:type="dcterms:W3CDTF">2023-05-17T12:33:23Z</dcterms:created>
  <dcterms:modified xsi:type="dcterms:W3CDTF">2023-05-23T10:58:38Z</dcterms:modified>
</cp:coreProperties>
</file>