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5143500" cx="9144000"/>
  <p:notesSz cx="6858000" cy="9144000"/>
  <p:embeddedFontLst>
    <p:embeddedFont>
      <p:font typeface="Bebas Neue"/>
      <p:regular r:id="rId25"/>
    </p:embeddedFont>
    <p:embeddedFont>
      <p:font typeface="Abel"/>
      <p:regular r:id="rId26"/>
    </p:embeddedFont>
    <p:embeddedFont>
      <p:font typeface="Changa One"/>
      <p:regular r:id="rId27"/>
      <p: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Abel-regular.fntdata"/><Relationship Id="rId25" Type="http://schemas.openxmlformats.org/officeDocument/2006/relationships/font" Target="fonts/BebasNeue-regular.fntdata"/><Relationship Id="rId28" Type="http://schemas.openxmlformats.org/officeDocument/2006/relationships/font" Target="fonts/ChangaOne-italic.fntdata"/><Relationship Id="rId27" Type="http://schemas.openxmlformats.org/officeDocument/2006/relationships/font" Target="fonts/ChangaOne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d0b14d4c2e_0_7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d0b14d4c2e_0_7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6b9d37807068fc99_8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6b9d37807068fc99_8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b9d37807068fc99_9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b9d37807068fc99_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7a340d426ecb5806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7a340d426ecb5806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1a51e8fece7ff2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1a51e8fece7ff2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d0b14d4c2e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d0b14d4c2e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3288738635c3331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3288738635c3331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d0b14d4c2e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d0b14d4c2e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93503dd86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93503dd86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cda6768c45_0_1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cda6768c45_0_1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a51e8fece7ff2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1a51e8fece7ff2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b1fa4ddd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b1fa4ddd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d0b14d4c2e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d0b14d4c2e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cda6768c45_0_27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cda6768c45_0_27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93503dd86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193503dd86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1a51e8fece7ff22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1a51e8fece7ff2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d0b14d4c2e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d0b14d4c2e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cda6768c4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cda6768c4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1a51e8fece7ff2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1a51e8fece7ff2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13900" y="198775"/>
            <a:ext cx="4266300" cy="2268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13900" y="2675925"/>
            <a:ext cx="4266300" cy="22689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663750" y="198775"/>
            <a:ext cx="4266300" cy="2268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63750" y="2675925"/>
            <a:ext cx="4266300" cy="22689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199025" y="198775"/>
            <a:ext cx="4746000" cy="4746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type="ctrTitle"/>
          </p:nvPr>
        </p:nvSpPr>
        <p:spPr>
          <a:xfrm>
            <a:off x="2288275" y="1138125"/>
            <a:ext cx="4567500" cy="21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3715500" y="3431775"/>
            <a:ext cx="1712700" cy="5736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bel"/>
                <a:ea typeface="Abel"/>
                <a:cs typeface="Abel"/>
                <a:sym typeface="A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/>
          <p:nvPr/>
        </p:nvSpPr>
        <p:spPr>
          <a:xfrm>
            <a:off x="213850" y="198775"/>
            <a:ext cx="8716200" cy="47460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1"/>
          <p:cNvSpPr txBox="1"/>
          <p:nvPr>
            <p:ph hasCustomPrompt="1" type="title"/>
          </p:nvPr>
        </p:nvSpPr>
        <p:spPr>
          <a:xfrm>
            <a:off x="1284000" y="2022513"/>
            <a:ext cx="6576000" cy="116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9600"/>
              <a:buNone/>
              <a:defRPr sz="7200">
                <a:solidFill>
                  <a:schemeClr val="hlink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9600"/>
              <a:buNone/>
              <a:defRPr sz="9600">
                <a:solidFill>
                  <a:schemeClr val="hlink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9600"/>
              <a:buNone/>
              <a:defRPr sz="9600">
                <a:solidFill>
                  <a:schemeClr val="hlink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9600"/>
              <a:buNone/>
              <a:defRPr sz="9600">
                <a:solidFill>
                  <a:schemeClr val="hlink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9600"/>
              <a:buNone/>
              <a:defRPr sz="9600">
                <a:solidFill>
                  <a:schemeClr val="hlink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9600"/>
              <a:buNone/>
              <a:defRPr sz="9600">
                <a:solidFill>
                  <a:schemeClr val="hlink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9600"/>
              <a:buNone/>
              <a:defRPr sz="9600">
                <a:solidFill>
                  <a:schemeClr val="hlink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9600"/>
              <a:buNone/>
              <a:defRPr sz="9600">
                <a:solidFill>
                  <a:schemeClr val="hlink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9600"/>
              <a:buNone/>
              <a:defRPr sz="9600">
                <a:solidFill>
                  <a:schemeClr val="hlink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11"/>
          <p:cNvSpPr txBox="1"/>
          <p:nvPr>
            <p:ph idx="1" type="subTitle"/>
          </p:nvPr>
        </p:nvSpPr>
        <p:spPr>
          <a:xfrm>
            <a:off x="3258950" y="3186238"/>
            <a:ext cx="26262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None/>
              <a:defRPr sz="16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600"/>
              <a:buNone/>
              <a:defRPr sz="1600"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600"/>
              <a:buNone/>
              <a:defRPr sz="1600"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600"/>
              <a:buNone/>
              <a:defRPr sz="1600"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600"/>
              <a:buNone/>
              <a:defRPr sz="1600"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600"/>
              <a:buNone/>
              <a:defRPr sz="1600"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600"/>
              <a:buNone/>
              <a:defRPr sz="1600"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600"/>
              <a:buNone/>
              <a:defRPr sz="1600"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600"/>
              <a:buNone/>
              <a:defRPr sz="1600">
                <a:solidFill>
                  <a:schemeClr val="hlink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"/>
          <p:cNvSpPr/>
          <p:nvPr/>
        </p:nvSpPr>
        <p:spPr>
          <a:xfrm>
            <a:off x="213850" y="198775"/>
            <a:ext cx="8716200" cy="47460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3"/>
          <p:cNvSpPr txBox="1"/>
          <p:nvPr>
            <p:ph type="title"/>
          </p:nvPr>
        </p:nvSpPr>
        <p:spPr>
          <a:xfrm>
            <a:off x="720000" y="565950"/>
            <a:ext cx="23364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161" name="Google Shape;161;p13"/>
          <p:cNvSpPr txBox="1"/>
          <p:nvPr>
            <p:ph hasCustomPrompt="1" idx="2" type="title"/>
          </p:nvPr>
        </p:nvSpPr>
        <p:spPr>
          <a:xfrm>
            <a:off x="3667400" y="791925"/>
            <a:ext cx="1809000" cy="59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13"/>
          <p:cNvSpPr txBox="1"/>
          <p:nvPr>
            <p:ph idx="1" type="subTitle"/>
          </p:nvPr>
        </p:nvSpPr>
        <p:spPr>
          <a:xfrm>
            <a:off x="720000" y="1126500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163" name="Google Shape;163;p13"/>
          <p:cNvSpPr txBox="1"/>
          <p:nvPr>
            <p:ph idx="3" type="title"/>
          </p:nvPr>
        </p:nvSpPr>
        <p:spPr>
          <a:xfrm>
            <a:off x="6087400" y="1152424"/>
            <a:ext cx="23364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164" name="Google Shape;164;p13"/>
          <p:cNvSpPr txBox="1"/>
          <p:nvPr>
            <p:ph hasCustomPrompt="1" idx="4" type="title"/>
          </p:nvPr>
        </p:nvSpPr>
        <p:spPr>
          <a:xfrm>
            <a:off x="3667400" y="1385173"/>
            <a:ext cx="1809000" cy="593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5" name="Google Shape;165;p13"/>
          <p:cNvSpPr txBox="1"/>
          <p:nvPr>
            <p:ph idx="5" type="subTitle"/>
          </p:nvPr>
        </p:nvSpPr>
        <p:spPr>
          <a:xfrm>
            <a:off x="6087400" y="1712974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166" name="Google Shape;166;p13"/>
          <p:cNvSpPr txBox="1"/>
          <p:nvPr>
            <p:ph idx="6" type="title"/>
          </p:nvPr>
        </p:nvSpPr>
        <p:spPr>
          <a:xfrm>
            <a:off x="720000" y="1748501"/>
            <a:ext cx="23364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167" name="Google Shape;167;p13"/>
          <p:cNvSpPr txBox="1"/>
          <p:nvPr>
            <p:ph hasCustomPrompt="1" idx="7" type="title"/>
          </p:nvPr>
        </p:nvSpPr>
        <p:spPr>
          <a:xfrm>
            <a:off x="3667400" y="1978422"/>
            <a:ext cx="1809000" cy="593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8" name="Google Shape;168;p13"/>
          <p:cNvSpPr txBox="1"/>
          <p:nvPr>
            <p:ph idx="8" type="subTitle"/>
          </p:nvPr>
        </p:nvSpPr>
        <p:spPr>
          <a:xfrm>
            <a:off x="720000" y="2309051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169" name="Google Shape;169;p13"/>
          <p:cNvSpPr txBox="1"/>
          <p:nvPr>
            <p:ph idx="9" type="title"/>
          </p:nvPr>
        </p:nvSpPr>
        <p:spPr>
          <a:xfrm>
            <a:off x="6087400" y="2342315"/>
            <a:ext cx="23364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170" name="Google Shape;170;p13"/>
          <p:cNvSpPr txBox="1"/>
          <p:nvPr>
            <p:ph hasCustomPrompt="1" idx="13" type="title"/>
          </p:nvPr>
        </p:nvSpPr>
        <p:spPr>
          <a:xfrm>
            <a:off x="3667400" y="2571670"/>
            <a:ext cx="1809000" cy="5934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/>
          <p:nvPr>
            <p:ph idx="14" type="subTitle"/>
          </p:nvPr>
        </p:nvSpPr>
        <p:spPr>
          <a:xfrm>
            <a:off x="6087400" y="2902865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172" name="Google Shape;172;p13"/>
          <p:cNvSpPr txBox="1"/>
          <p:nvPr>
            <p:ph idx="15" type="title"/>
          </p:nvPr>
        </p:nvSpPr>
        <p:spPr>
          <a:xfrm>
            <a:off x="720000" y="2931068"/>
            <a:ext cx="23364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173" name="Google Shape;173;p13"/>
          <p:cNvSpPr txBox="1"/>
          <p:nvPr>
            <p:ph hasCustomPrompt="1" idx="16" type="title"/>
          </p:nvPr>
        </p:nvSpPr>
        <p:spPr>
          <a:xfrm>
            <a:off x="3667400" y="3164919"/>
            <a:ext cx="1809000" cy="5934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/>
          <p:nvPr>
            <p:ph idx="17" type="subTitle"/>
          </p:nvPr>
        </p:nvSpPr>
        <p:spPr>
          <a:xfrm>
            <a:off x="720000" y="3491618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175" name="Google Shape;175;p13"/>
          <p:cNvSpPr txBox="1"/>
          <p:nvPr>
            <p:ph idx="18" type="title"/>
          </p:nvPr>
        </p:nvSpPr>
        <p:spPr>
          <a:xfrm>
            <a:off x="6087400" y="3532192"/>
            <a:ext cx="23364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176" name="Google Shape;176;p13"/>
          <p:cNvSpPr txBox="1"/>
          <p:nvPr>
            <p:ph hasCustomPrompt="1" idx="19" type="title"/>
          </p:nvPr>
        </p:nvSpPr>
        <p:spPr>
          <a:xfrm>
            <a:off x="3667400" y="3758167"/>
            <a:ext cx="1809000" cy="593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None/>
              <a:defRPr sz="3000">
                <a:solidFill>
                  <a:schemeClr val="hlink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/>
          <p:nvPr>
            <p:ph idx="20" type="subTitle"/>
          </p:nvPr>
        </p:nvSpPr>
        <p:spPr>
          <a:xfrm>
            <a:off x="6087400" y="4092742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/>
          <p:cNvSpPr/>
          <p:nvPr/>
        </p:nvSpPr>
        <p:spPr>
          <a:xfrm>
            <a:off x="213850" y="198775"/>
            <a:ext cx="8716200" cy="47460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4"/>
          <p:cNvSpPr txBox="1"/>
          <p:nvPr>
            <p:ph type="title"/>
          </p:nvPr>
        </p:nvSpPr>
        <p:spPr>
          <a:xfrm>
            <a:off x="2204100" y="3241250"/>
            <a:ext cx="47358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182" name="Google Shape;182;p14"/>
          <p:cNvSpPr txBox="1"/>
          <p:nvPr>
            <p:ph idx="1" type="subTitle"/>
          </p:nvPr>
        </p:nvSpPr>
        <p:spPr>
          <a:xfrm>
            <a:off x="2204150" y="1370350"/>
            <a:ext cx="4735800" cy="187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30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bg>
      <p:bgPr>
        <a:solidFill>
          <a:schemeClr val="accent3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"/>
          <p:cNvSpPr/>
          <p:nvPr/>
        </p:nvSpPr>
        <p:spPr>
          <a:xfrm>
            <a:off x="213850" y="198775"/>
            <a:ext cx="8716200" cy="4746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5"/>
          <p:cNvSpPr txBox="1"/>
          <p:nvPr>
            <p:ph type="title"/>
          </p:nvPr>
        </p:nvSpPr>
        <p:spPr>
          <a:xfrm>
            <a:off x="720075" y="2397152"/>
            <a:ext cx="3150900" cy="11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7" name="Google Shape;187;p15"/>
          <p:cNvSpPr txBox="1"/>
          <p:nvPr>
            <p:ph hasCustomPrompt="1" idx="2" type="title"/>
          </p:nvPr>
        </p:nvSpPr>
        <p:spPr>
          <a:xfrm>
            <a:off x="1375150" y="828125"/>
            <a:ext cx="1840500" cy="102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8" name="Google Shape;188;p15"/>
          <p:cNvSpPr txBox="1"/>
          <p:nvPr>
            <p:ph idx="1" type="subTitle"/>
          </p:nvPr>
        </p:nvSpPr>
        <p:spPr>
          <a:xfrm>
            <a:off x="720000" y="3715675"/>
            <a:ext cx="3150900" cy="599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_1">
    <p:bg>
      <p:bgPr>
        <a:solidFill>
          <a:schemeClr val="accent5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"/>
          <p:cNvSpPr/>
          <p:nvPr/>
        </p:nvSpPr>
        <p:spPr>
          <a:xfrm>
            <a:off x="213850" y="198775"/>
            <a:ext cx="8716200" cy="4746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6"/>
          <p:cNvSpPr txBox="1"/>
          <p:nvPr>
            <p:ph type="title"/>
          </p:nvPr>
        </p:nvSpPr>
        <p:spPr>
          <a:xfrm>
            <a:off x="5273100" y="2397152"/>
            <a:ext cx="3150900" cy="11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3" name="Google Shape;193;p16"/>
          <p:cNvSpPr txBox="1"/>
          <p:nvPr>
            <p:ph hasCustomPrompt="1" idx="2" type="title"/>
          </p:nvPr>
        </p:nvSpPr>
        <p:spPr>
          <a:xfrm>
            <a:off x="5928175" y="828125"/>
            <a:ext cx="1840500" cy="10230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000"/>
              <a:buNone/>
              <a:defRPr sz="6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4" name="Google Shape;194;p16"/>
          <p:cNvSpPr txBox="1"/>
          <p:nvPr>
            <p:ph idx="1" type="subTitle"/>
          </p:nvPr>
        </p:nvSpPr>
        <p:spPr>
          <a:xfrm>
            <a:off x="5273025" y="3715675"/>
            <a:ext cx="3150900" cy="599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_HEADER_1_1_1">
    <p:bg>
      <p:bgPr>
        <a:solidFill>
          <a:schemeClr val="dk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"/>
          <p:cNvSpPr/>
          <p:nvPr/>
        </p:nvSpPr>
        <p:spPr>
          <a:xfrm>
            <a:off x="213850" y="198775"/>
            <a:ext cx="8716200" cy="47460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7"/>
          <p:cNvSpPr txBox="1"/>
          <p:nvPr>
            <p:ph type="title"/>
          </p:nvPr>
        </p:nvSpPr>
        <p:spPr>
          <a:xfrm>
            <a:off x="4189838" y="1612627"/>
            <a:ext cx="3150900" cy="11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600"/>
              <a:buNone/>
              <a:defRPr sz="36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9" name="Google Shape;199;p17"/>
          <p:cNvSpPr txBox="1"/>
          <p:nvPr>
            <p:ph hasCustomPrompt="1" idx="2" type="title"/>
          </p:nvPr>
        </p:nvSpPr>
        <p:spPr>
          <a:xfrm>
            <a:off x="1803263" y="2060238"/>
            <a:ext cx="1840500" cy="1023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000"/>
              <a:buNone/>
              <a:defRPr sz="6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0" name="Google Shape;200;p17"/>
          <p:cNvSpPr txBox="1"/>
          <p:nvPr>
            <p:ph idx="1" type="subTitle"/>
          </p:nvPr>
        </p:nvSpPr>
        <p:spPr>
          <a:xfrm>
            <a:off x="4189762" y="2931150"/>
            <a:ext cx="3150900" cy="599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SECTION_HEADER_1_1_1_1">
    <p:bg>
      <p:bgPr>
        <a:solidFill>
          <a:schemeClr val="dk2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/>
          <p:cNvSpPr/>
          <p:nvPr/>
        </p:nvSpPr>
        <p:spPr>
          <a:xfrm>
            <a:off x="213850" y="198775"/>
            <a:ext cx="8716200" cy="47460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8"/>
          <p:cNvSpPr txBox="1"/>
          <p:nvPr>
            <p:ph type="title"/>
          </p:nvPr>
        </p:nvSpPr>
        <p:spPr>
          <a:xfrm>
            <a:off x="4189838" y="2685277"/>
            <a:ext cx="3150900" cy="11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600"/>
              <a:buNone/>
              <a:defRPr sz="36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5" name="Google Shape;205;p18"/>
          <p:cNvSpPr txBox="1"/>
          <p:nvPr>
            <p:ph hasCustomPrompt="1" idx="2" type="title"/>
          </p:nvPr>
        </p:nvSpPr>
        <p:spPr>
          <a:xfrm>
            <a:off x="1803263" y="3132888"/>
            <a:ext cx="1840500" cy="10230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000"/>
              <a:buNone/>
              <a:defRPr sz="6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6" name="Google Shape;206;p18"/>
          <p:cNvSpPr txBox="1"/>
          <p:nvPr>
            <p:ph idx="1" type="subTitle"/>
          </p:nvPr>
        </p:nvSpPr>
        <p:spPr>
          <a:xfrm>
            <a:off x="4189762" y="4003800"/>
            <a:ext cx="3150900" cy="599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5">
  <p:cSld name="SECTION_HEADER_1_1_1_1_1">
    <p:bg>
      <p:bgPr>
        <a:solidFill>
          <a:schemeClr val="accen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"/>
          <p:cNvSpPr/>
          <p:nvPr/>
        </p:nvSpPr>
        <p:spPr>
          <a:xfrm>
            <a:off x="213850" y="198775"/>
            <a:ext cx="8716200" cy="4746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9"/>
          <p:cNvSpPr txBox="1"/>
          <p:nvPr>
            <p:ph type="title"/>
          </p:nvPr>
        </p:nvSpPr>
        <p:spPr>
          <a:xfrm>
            <a:off x="4189788" y="540002"/>
            <a:ext cx="3150900" cy="11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600"/>
              <a:buNone/>
              <a:defRPr sz="36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1" name="Google Shape;211;p19"/>
          <p:cNvSpPr txBox="1"/>
          <p:nvPr>
            <p:ph hasCustomPrompt="1" idx="2" type="title"/>
          </p:nvPr>
        </p:nvSpPr>
        <p:spPr>
          <a:xfrm>
            <a:off x="1803213" y="987613"/>
            <a:ext cx="1840500" cy="102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2" name="Google Shape;212;p19"/>
          <p:cNvSpPr txBox="1"/>
          <p:nvPr>
            <p:ph idx="1" type="subTitle"/>
          </p:nvPr>
        </p:nvSpPr>
        <p:spPr>
          <a:xfrm>
            <a:off x="4189712" y="1858525"/>
            <a:ext cx="3150900" cy="599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ONE_COLUMN_TEXT_1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"/>
          <p:cNvSpPr/>
          <p:nvPr/>
        </p:nvSpPr>
        <p:spPr>
          <a:xfrm>
            <a:off x="213850" y="1312675"/>
            <a:ext cx="8716200" cy="36321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0"/>
          <p:cNvSpPr/>
          <p:nvPr/>
        </p:nvSpPr>
        <p:spPr>
          <a:xfrm>
            <a:off x="213900" y="198775"/>
            <a:ext cx="8716200" cy="905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8" name="Google Shape;218;p20"/>
          <p:cNvSpPr txBox="1"/>
          <p:nvPr>
            <p:ph idx="1" type="subTitle"/>
          </p:nvPr>
        </p:nvSpPr>
        <p:spPr>
          <a:xfrm>
            <a:off x="5492400" y="3252700"/>
            <a:ext cx="24903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grpSp>
        <p:nvGrpSpPr>
          <p:cNvPr id="219" name="Google Shape;219;p20"/>
          <p:cNvGrpSpPr/>
          <p:nvPr/>
        </p:nvGrpSpPr>
        <p:grpSpPr>
          <a:xfrm>
            <a:off x="6806481" y="539994"/>
            <a:ext cx="287212" cy="222969"/>
            <a:chOff x="7283981" y="539994"/>
            <a:chExt cx="287212" cy="222969"/>
          </a:xfrm>
        </p:grpSpPr>
        <p:sp>
          <p:nvSpPr>
            <p:cNvPr id="220" name="Google Shape;220;p20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7" name="Google Shape;227;p20"/>
          <p:cNvGrpSpPr/>
          <p:nvPr/>
        </p:nvGrpSpPr>
        <p:grpSpPr>
          <a:xfrm>
            <a:off x="7300250" y="406938"/>
            <a:ext cx="629975" cy="489075"/>
            <a:chOff x="7300250" y="406938"/>
            <a:chExt cx="629975" cy="489075"/>
          </a:xfrm>
        </p:grpSpPr>
        <p:sp>
          <p:nvSpPr>
            <p:cNvPr id="228" name="Google Shape;228;p20"/>
            <p:cNvSpPr/>
            <p:nvPr/>
          </p:nvSpPr>
          <p:spPr>
            <a:xfrm>
              <a:off x="7632850" y="422988"/>
              <a:ext cx="71075" cy="473025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7526600" y="422988"/>
              <a:ext cx="71025" cy="473025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7845425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7420250" y="406938"/>
              <a:ext cx="71050" cy="382725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7739150" y="406963"/>
              <a:ext cx="71075" cy="293800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0"/>
            <p:cNvSpPr/>
            <p:nvPr/>
          </p:nvSpPr>
          <p:spPr>
            <a:xfrm>
              <a:off x="7300250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7705600" y="716013"/>
              <a:ext cx="215025" cy="168750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5" name="Google Shape;235;p20"/>
          <p:cNvGrpSpPr/>
          <p:nvPr/>
        </p:nvGrpSpPr>
        <p:grpSpPr>
          <a:xfrm>
            <a:off x="8136781" y="539994"/>
            <a:ext cx="287212" cy="222969"/>
            <a:chOff x="7283981" y="539994"/>
            <a:chExt cx="287212" cy="222969"/>
          </a:xfrm>
        </p:grpSpPr>
        <p:sp>
          <p:nvSpPr>
            <p:cNvPr id="236" name="Google Shape;236;p20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0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0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lt2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213850" y="198775"/>
            <a:ext cx="8716200" cy="47460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>
            <p:ph type="title"/>
          </p:nvPr>
        </p:nvSpPr>
        <p:spPr>
          <a:xfrm>
            <a:off x="2996550" y="2397152"/>
            <a:ext cx="3150900" cy="11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hasCustomPrompt="1" idx="2" type="title"/>
          </p:nvPr>
        </p:nvSpPr>
        <p:spPr>
          <a:xfrm>
            <a:off x="3651625" y="828125"/>
            <a:ext cx="1840500" cy="10230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000"/>
              <a:buNone/>
              <a:defRPr sz="6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/>
          <p:nvPr>
            <p:ph idx="1" type="subTitle"/>
          </p:nvPr>
        </p:nvSpPr>
        <p:spPr>
          <a:xfrm>
            <a:off x="2996475" y="3715675"/>
            <a:ext cx="3150900" cy="599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ONE_COLUMN_TEXT_1_1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"/>
          <p:cNvSpPr/>
          <p:nvPr/>
        </p:nvSpPr>
        <p:spPr>
          <a:xfrm>
            <a:off x="213850" y="1312675"/>
            <a:ext cx="8716200" cy="36321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1"/>
          <p:cNvSpPr/>
          <p:nvPr/>
        </p:nvSpPr>
        <p:spPr>
          <a:xfrm>
            <a:off x="213900" y="198775"/>
            <a:ext cx="8716200" cy="905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" name="Google Shape;247;p21"/>
          <p:cNvGrpSpPr/>
          <p:nvPr/>
        </p:nvGrpSpPr>
        <p:grpSpPr>
          <a:xfrm>
            <a:off x="6806481" y="539994"/>
            <a:ext cx="287212" cy="222969"/>
            <a:chOff x="7283981" y="539994"/>
            <a:chExt cx="287212" cy="222969"/>
          </a:xfrm>
        </p:grpSpPr>
        <p:sp>
          <p:nvSpPr>
            <p:cNvPr id="248" name="Google Shape;248;p21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1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1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1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1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1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1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5" name="Google Shape;255;p21"/>
          <p:cNvGrpSpPr/>
          <p:nvPr/>
        </p:nvGrpSpPr>
        <p:grpSpPr>
          <a:xfrm>
            <a:off x="7300250" y="406938"/>
            <a:ext cx="629975" cy="489075"/>
            <a:chOff x="7300250" y="406938"/>
            <a:chExt cx="629975" cy="489075"/>
          </a:xfrm>
        </p:grpSpPr>
        <p:sp>
          <p:nvSpPr>
            <p:cNvPr id="256" name="Google Shape;256;p21"/>
            <p:cNvSpPr/>
            <p:nvPr/>
          </p:nvSpPr>
          <p:spPr>
            <a:xfrm>
              <a:off x="7632850" y="422988"/>
              <a:ext cx="71075" cy="473025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1"/>
            <p:cNvSpPr/>
            <p:nvPr/>
          </p:nvSpPr>
          <p:spPr>
            <a:xfrm>
              <a:off x="7526600" y="422988"/>
              <a:ext cx="71025" cy="473025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1"/>
            <p:cNvSpPr/>
            <p:nvPr/>
          </p:nvSpPr>
          <p:spPr>
            <a:xfrm>
              <a:off x="7845425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1"/>
            <p:cNvSpPr/>
            <p:nvPr/>
          </p:nvSpPr>
          <p:spPr>
            <a:xfrm>
              <a:off x="7420250" y="406938"/>
              <a:ext cx="71050" cy="382725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1"/>
            <p:cNvSpPr/>
            <p:nvPr/>
          </p:nvSpPr>
          <p:spPr>
            <a:xfrm>
              <a:off x="7739150" y="406963"/>
              <a:ext cx="71075" cy="293800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1"/>
            <p:cNvSpPr/>
            <p:nvPr/>
          </p:nvSpPr>
          <p:spPr>
            <a:xfrm>
              <a:off x="7300250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1"/>
            <p:cNvSpPr/>
            <p:nvPr/>
          </p:nvSpPr>
          <p:spPr>
            <a:xfrm>
              <a:off x="7705600" y="716013"/>
              <a:ext cx="215025" cy="168750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3" name="Google Shape;263;p21"/>
          <p:cNvGrpSpPr/>
          <p:nvPr/>
        </p:nvGrpSpPr>
        <p:grpSpPr>
          <a:xfrm>
            <a:off x="8136781" y="539994"/>
            <a:ext cx="287212" cy="222969"/>
            <a:chOff x="7283981" y="539994"/>
            <a:chExt cx="287212" cy="222969"/>
          </a:xfrm>
        </p:grpSpPr>
        <p:sp>
          <p:nvSpPr>
            <p:cNvPr id="264" name="Google Shape;264;p21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1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1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1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1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1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1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1" name="Google Shape;271;p21"/>
          <p:cNvSpPr txBox="1"/>
          <p:nvPr>
            <p:ph type="title"/>
          </p:nvPr>
        </p:nvSpPr>
        <p:spPr>
          <a:xfrm>
            <a:off x="5142900" y="1693350"/>
            <a:ext cx="3281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272" name="Google Shape;272;p21"/>
          <p:cNvSpPr txBox="1"/>
          <p:nvPr>
            <p:ph idx="1" type="subTitle"/>
          </p:nvPr>
        </p:nvSpPr>
        <p:spPr>
          <a:xfrm>
            <a:off x="5142900" y="2353600"/>
            <a:ext cx="3281100" cy="21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●"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○"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Char char="■"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●"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○"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Char char="■"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●"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○"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Char char="■"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273" name="Google Shape;273;p21"/>
          <p:cNvSpPr txBox="1"/>
          <p:nvPr>
            <p:ph idx="2"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"/>
          <p:cNvSpPr/>
          <p:nvPr/>
        </p:nvSpPr>
        <p:spPr>
          <a:xfrm>
            <a:off x="213900" y="1312725"/>
            <a:ext cx="2784600" cy="36321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2"/>
          <p:cNvSpPr/>
          <p:nvPr/>
        </p:nvSpPr>
        <p:spPr>
          <a:xfrm>
            <a:off x="213900" y="198775"/>
            <a:ext cx="8716200" cy="905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2"/>
          <p:cNvSpPr/>
          <p:nvPr/>
        </p:nvSpPr>
        <p:spPr>
          <a:xfrm>
            <a:off x="6145500" y="1312725"/>
            <a:ext cx="2784600" cy="36321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2"/>
          <p:cNvSpPr/>
          <p:nvPr/>
        </p:nvSpPr>
        <p:spPr>
          <a:xfrm>
            <a:off x="3207000" y="1312725"/>
            <a:ext cx="2730000" cy="36321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9" name="Google Shape;27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2"/>
          <p:cNvSpPr txBox="1"/>
          <p:nvPr>
            <p:ph type="title"/>
          </p:nvPr>
        </p:nvSpPr>
        <p:spPr>
          <a:xfrm>
            <a:off x="720000" y="1565625"/>
            <a:ext cx="1799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281" name="Google Shape;281;p22"/>
          <p:cNvSpPr txBox="1"/>
          <p:nvPr>
            <p:ph idx="1" type="subTitle"/>
          </p:nvPr>
        </p:nvSpPr>
        <p:spPr>
          <a:xfrm>
            <a:off x="720000" y="3578925"/>
            <a:ext cx="1799400" cy="9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282" name="Google Shape;282;p22"/>
          <p:cNvSpPr txBox="1"/>
          <p:nvPr>
            <p:ph idx="2" type="title"/>
          </p:nvPr>
        </p:nvSpPr>
        <p:spPr>
          <a:xfrm>
            <a:off x="3672300" y="1565625"/>
            <a:ext cx="1799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283" name="Google Shape;283;p22"/>
          <p:cNvSpPr txBox="1"/>
          <p:nvPr>
            <p:ph idx="3" type="subTitle"/>
          </p:nvPr>
        </p:nvSpPr>
        <p:spPr>
          <a:xfrm>
            <a:off x="3672300" y="3578925"/>
            <a:ext cx="1799400" cy="9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284" name="Google Shape;284;p22"/>
          <p:cNvSpPr txBox="1"/>
          <p:nvPr>
            <p:ph idx="4" type="title"/>
          </p:nvPr>
        </p:nvSpPr>
        <p:spPr>
          <a:xfrm>
            <a:off x="6624600" y="1565625"/>
            <a:ext cx="1799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285" name="Google Shape;285;p22"/>
          <p:cNvSpPr txBox="1"/>
          <p:nvPr>
            <p:ph idx="5" type="subTitle"/>
          </p:nvPr>
        </p:nvSpPr>
        <p:spPr>
          <a:xfrm>
            <a:off x="6624600" y="3578925"/>
            <a:ext cx="1799400" cy="9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286" name="Google Shape;286;p22"/>
          <p:cNvSpPr txBox="1"/>
          <p:nvPr>
            <p:ph idx="6"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287" name="Google Shape;287;p22"/>
          <p:cNvGrpSpPr/>
          <p:nvPr/>
        </p:nvGrpSpPr>
        <p:grpSpPr>
          <a:xfrm>
            <a:off x="6806481" y="539994"/>
            <a:ext cx="287212" cy="222969"/>
            <a:chOff x="7283981" y="539994"/>
            <a:chExt cx="287212" cy="222969"/>
          </a:xfrm>
        </p:grpSpPr>
        <p:sp>
          <p:nvSpPr>
            <p:cNvPr id="288" name="Google Shape;288;p22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2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2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2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2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2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2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5" name="Google Shape;295;p22"/>
          <p:cNvGrpSpPr/>
          <p:nvPr/>
        </p:nvGrpSpPr>
        <p:grpSpPr>
          <a:xfrm>
            <a:off x="7300250" y="406938"/>
            <a:ext cx="629975" cy="489075"/>
            <a:chOff x="7300250" y="406938"/>
            <a:chExt cx="629975" cy="489075"/>
          </a:xfrm>
        </p:grpSpPr>
        <p:sp>
          <p:nvSpPr>
            <p:cNvPr id="296" name="Google Shape;296;p22"/>
            <p:cNvSpPr/>
            <p:nvPr/>
          </p:nvSpPr>
          <p:spPr>
            <a:xfrm>
              <a:off x="7632850" y="422988"/>
              <a:ext cx="71075" cy="473025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2"/>
            <p:cNvSpPr/>
            <p:nvPr/>
          </p:nvSpPr>
          <p:spPr>
            <a:xfrm>
              <a:off x="7526600" y="422988"/>
              <a:ext cx="71025" cy="473025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2"/>
            <p:cNvSpPr/>
            <p:nvPr/>
          </p:nvSpPr>
          <p:spPr>
            <a:xfrm>
              <a:off x="7845425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2"/>
            <p:cNvSpPr/>
            <p:nvPr/>
          </p:nvSpPr>
          <p:spPr>
            <a:xfrm>
              <a:off x="7420250" y="406938"/>
              <a:ext cx="71050" cy="382725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2"/>
            <p:cNvSpPr/>
            <p:nvPr/>
          </p:nvSpPr>
          <p:spPr>
            <a:xfrm>
              <a:off x="7739150" y="406963"/>
              <a:ext cx="71075" cy="293800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2"/>
            <p:cNvSpPr/>
            <p:nvPr/>
          </p:nvSpPr>
          <p:spPr>
            <a:xfrm>
              <a:off x="7300250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2"/>
            <p:cNvSpPr/>
            <p:nvPr/>
          </p:nvSpPr>
          <p:spPr>
            <a:xfrm>
              <a:off x="7705600" y="716013"/>
              <a:ext cx="215025" cy="168750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3" name="Google Shape;303;p22"/>
          <p:cNvGrpSpPr/>
          <p:nvPr/>
        </p:nvGrpSpPr>
        <p:grpSpPr>
          <a:xfrm>
            <a:off x="8136781" y="539994"/>
            <a:ext cx="287212" cy="222969"/>
            <a:chOff x="7283981" y="539994"/>
            <a:chExt cx="287212" cy="222969"/>
          </a:xfrm>
        </p:grpSpPr>
        <p:sp>
          <p:nvSpPr>
            <p:cNvPr id="304" name="Google Shape;304;p22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2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2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2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2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2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2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3"/>
          <p:cNvSpPr/>
          <p:nvPr/>
        </p:nvSpPr>
        <p:spPr>
          <a:xfrm>
            <a:off x="213850" y="1312675"/>
            <a:ext cx="8716200" cy="36321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3"/>
          <p:cNvSpPr/>
          <p:nvPr/>
        </p:nvSpPr>
        <p:spPr>
          <a:xfrm>
            <a:off x="213900" y="198775"/>
            <a:ext cx="8716200" cy="905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4" name="Google Shape;31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3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6" name="Google Shape;316;p23"/>
          <p:cNvSpPr txBox="1"/>
          <p:nvPr>
            <p:ph idx="2" type="title"/>
          </p:nvPr>
        </p:nvSpPr>
        <p:spPr>
          <a:xfrm>
            <a:off x="720000" y="1791950"/>
            <a:ext cx="2458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17" name="Google Shape;317;p23"/>
          <p:cNvSpPr txBox="1"/>
          <p:nvPr>
            <p:ph idx="1" type="subTitle"/>
          </p:nvPr>
        </p:nvSpPr>
        <p:spPr>
          <a:xfrm>
            <a:off x="720000" y="2378475"/>
            <a:ext cx="24582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18" name="Google Shape;318;p23"/>
          <p:cNvSpPr txBox="1"/>
          <p:nvPr>
            <p:ph idx="3" type="title"/>
          </p:nvPr>
        </p:nvSpPr>
        <p:spPr>
          <a:xfrm>
            <a:off x="5965788" y="1791950"/>
            <a:ext cx="2458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19" name="Google Shape;319;p23"/>
          <p:cNvSpPr txBox="1"/>
          <p:nvPr>
            <p:ph idx="4" type="subTitle"/>
          </p:nvPr>
        </p:nvSpPr>
        <p:spPr>
          <a:xfrm>
            <a:off x="5965788" y="2378475"/>
            <a:ext cx="24582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20" name="Google Shape;320;p23"/>
          <p:cNvSpPr txBox="1"/>
          <p:nvPr>
            <p:ph idx="5" type="title"/>
          </p:nvPr>
        </p:nvSpPr>
        <p:spPr>
          <a:xfrm>
            <a:off x="720000" y="3225350"/>
            <a:ext cx="2458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21" name="Google Shape;321;p23"/>
          <p:cNvSpPr txBox="1"/>
          <p:nvPr>
            <p:ph idx="6" type="subTitle"/>
          </p:nvPr>
        </p:nvSpPr>
        <p:spPr>
          <a:xfrm>
            <a:off x="720000" y="3811875"/>
            <a:ext cx="24582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22" name="Google Shape;322;p23"/>
          <p:cNvSpPr txBox="1"/>
          <p:nvPr>
            <p:ph idx="7" type="title"/>
          </p:nvPr>
        </p:nvSpPr>
        <p:spPr>
          <a:xfrm>
            <a:off x="5965788" y="3225350"/>
            <a:ext cx="2458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23" name="Google Shape;323;p23"/>
          <p:cNvSpPr txBox="1"/>
          <p:nvPr>
            <p:ph idx="8" type="subTitle"/>
          </p:nvPr>
        </p:nvSpPr>
        <p:spPr>
          <a:xfrm>
            <a:off x="5965788" y="3811875"/>
            <a:ext cx="24582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grpSp>
        <p:nvGrpSpPr>
          <p:cNvPr id="324" name="Google Shape;324;p23"/>
          <p:cNvGrpSpPr/>
          <p:nvPr/>
        </p:nvGrpSpPr>
        <p:grpSpPr>
          <a:xfrm>
            <a:off x="6806481" y="539994"/>
            <a:ext cx="287212" cy="222969"/>
            <a:chOff x="7283981" y="539994"/>
            <a:chExt cx="287212" cy="222969"/>
          </a:xfrm>
        </p:grpSpPr>
        <p:sp>
          <p:nvSpPr>
            <p:cNvPr id="325" name="Google Shape;325;p23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3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3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3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3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3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3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2" name="Google Shape;332;p23"/>
          <p:cNvGrpSpPr/>
          <p:nvPr/>
        </p:nvGrpSpPr>
        <p:grpSpPr>
          <a:xfrm>
            <a:off x="7300250" y="406938"/>
            <a:ext cx="629975" cy="489075"/>
            <a:chOff x="7300250" y="406938"/>
            <a:chExt cx="629975" cy="489075"/>
          </a:xfrm>
        </p:grpSpPr>
        <p:sp>
          <p:nvSpPr>
            <p:cNvPr id="333" name="Google Shape;333;p23"/>
            <p:cNvSpPr/>
            <p:nvPr/>
          </p:nvSpPr>
          <p:spPr>
            <a:xfrm>
              <a:off x="7632850" y="422988"/>
              <a:ext cx="71075" cy="473025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3"/>
            <p:cNvSpPr/>
            <p:nvPr/>
          </p:nvSpPr>
          <p:spPr>
            <a:xfrm>
              <a:off x="7526600" y="422988"/>
              <a:ext cx="71025" cy="473025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3"/>
            <p:cNvSpPr/>
            <p:nvPr/>
          </p:nvSpPr>
          <p:spPr>
            <a:xfrm>
              <a:off x="7845425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3"/>
            <p:cNvSpPr/>
            <p:nvPr/>
          </p:nvSpPr>
          <p:spPr>
            <a:xfrm>
              <a:off x="7420250" y="406938"/>
              <a:ext cx="71050" cy="382725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3"/>
            <p:cNvSpPr/>
            <p:nvPr/>
          </p:nvSpPr>
          <p:spPr>
            <a:xfrm>
              <a:off x="7739150" y="406963"/>
              <a:ext cx="71075" cy="293800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3"/>
            <p:cNvSpPr/>
            <p:nvPr/>
          </p:nvSpPr>
          <p:spPr>
            <a:xfrm>
              <a:off x="7300250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3"/>
            <p:cNvSpPr/>
            <p:nvPr/>
          </p:nvSpPr>
          <p:spPr>
            <a:xfrm>
              <a:off x="7705600" y="716013"/>
              <a:ext cx="215025" cy="168750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0" name="Google Shape;340;p23"/>
          <p:cNvGrpSpPr/>
          <p:nvPr/>
        </p:nvGrpSpPr>
        <p:grpSpPr>
          <a:xfrm>
            <a:off x="8136781" y="539994"/>
            <a:ext cx="287212" cy="222969"/>
            <a:chOff x="7283981" y="539994"/>
            <a:chExt cx="287212" cy="222969"/>
          </a:xfrm>
        </p:grpSpPr>
        <p:sp>
          <p:nvSpPr>
            <p:cNvPr id="341" name="Google Shape;341;p23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3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3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3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3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3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3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BLANK_1_1_1_1_1_3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4"/>
          <p:cNvSpPr/>
          <p:nvPr/>
        </p:nvSpPr>
        <p:spPr>
          <a:xfrm>
            <a:off x="213850" y="1312675"/>
            <a:ext cx="8716200" cy="36321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24"/>
          <p:cNvSpPr/>
          <p:nvPr/>
        </p:nvSpPr>
        <p:spPr>
          <a:xfrm>
            <a:off x="213900" y="198775"/>
            <a:ext cx="8716200" cy="905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1" name="Google Shape;35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4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53" name="Google Shape;353;p24"/>
          <p:cNvSpPr txBox="1"/>
          <p:nvPr>
            <p:ph idx="2" type="title"/>
          </p:nvPr>
        </p:nvSpPr>
        <p:spPr>
          <a:xfrm>
            <a:off x="720000" y="2065150"/>
            <a:ext cx="23055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54" name="Google Shape;354;p24"/>
          <p:cNvSpPr txBox="1"/>
          <p:nvPr>
            <p:ph idx="1" type="subTitle"/>
          </p:nvPr>
        </p:nvSpPr>
        <p:spPr>
          <a:xfrm>
            <a:off x="720000" y="2516375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55" name="Google Shape;355;p24"/>
          <p:cNvSpPr txBox="1"/>
          <p:nvPr>
            <p:ph idx="3" type="title"/>
          </p:nvPr>
        </p:nvSpPr>
        <p:spPr>
          <a:xfrm>
            <a:off x="3419271" y="2065150"/>
            <a:ext cx="23055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56" name="Google Shape;356;p24"/>
          <p:cNvSpPr txBox="1"/>
          <p:nvPr>
            <p:ph idx="4" type="subTitle"/>
          </p:nvPr>
        </p:nvSpPr>
        <p:spPr>
          <a:xfrm>
            <a:off x="3419269" y="2516375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57" name="Google Shape;357;p24"/>
          <p:cNvSpPr txBox="1"/>
          <p:nvPr>
            <p:ph idx="5" type="title"/>
          </p:nvPr>
        </p:nvSpPr>
        <p:spPr>
          <a:xfrm>
            <a:off x="2069650" y="3667475"/>
            <a:ext cx="23055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58" name="Google Shape;358;p24"/>
          <p:cNvSpPr txBox="1"/>
          <p:nvPr>
            <p:ph idx="6" type="subTitle"/>
          </p:nvPr>
        </p:nvSpPr>
        <p:spPr>
          <a:xfrm>
            <a:off x="2069638" y="4118700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59" name="Google Shape;359;p24"/>
          <p:cNvSpPr txBox="1"/>
          <p:nvPr>
            <p:ph idx="7" type="title"/>
          </p:nvPr>
        </p:nvSpPr>
        <p:spPr>
          <a:xfrm>
            <a:off x="4768909" y="3667475"/>
            <a:ext cx="23055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60" name="Google Shape;360;p24"/>
          <p:cNvSpPr txBox="1"/>
          <p:nvPr>
            <p:ph idx="8" type="subTitle"/>
          </p:nvPr>
        </p:nvSpPr>
        <p:spPr>
          <a:xfrm>
            <a:off x="4768907" y="4118700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61" name="Google Shape;361;p24"/>
          <p:cNvSpPr txBox="1"/>
          <p:nvPr>
            <p:ph idx="9" type="title"/>
          </p:nvPr>
        </p:nvSpPr>
        <p:spPr>
          <a:xfrm>
            <a:off x="6118549" y="2065150"/>
            <a:ext cx="23055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62" name="Google Shape;362;p24"/>
          <p:cNvSpPr txBox="1"/>
          <p:nvPr>
            <p:ph idx="13" type="subTitle"/>
          </p:nvPr>
        </p:nvSpPr>
        <p:spPr>
          <a:xfrm>
            <a:off x="6118545" y="2516375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grpSp>
        <p:nvGrpSpPr>
          <p:cNvPr id="363" name="Google Shape;363;p24"/>
          <p:cNvGrpSpPr/>
          <p:nvPr/>
        </p:nvGrpSpPr>
        <p:grpSpPr>
          <a:xfrm>
            <a:off x="6806481" y="539994"/>
            <a:ext cx="287212" cy="222969"/>
            <a:chOff x="7283981" y="539994"/>
            <a:chExt cx="287212" cy="222969"/>
          </a:xfrm>
        </p:grpSpPr>
        <p:sp>
          <p:nvSpPr>
            <p:cNvPr id="364" name="Google Shape;364;p24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1" name="Google Shape;371;p24"/>
          <p:cNvGrpSpPr/>
          <p:nvPr/>
        </p:nvGrpSpPr>
        <p:grpSpPr>
          <a:xfrm>
            <a:off x="7300250" y="406938"/>
            <a:ext cx="629975" cy="489075"/>
            <a:chOff x="7300250" y="406938"/>
            <a:chExt cx="629975" cy="489075"/>
          </a:xfrm>
        </p:grpSpPr>
        <p:sp>
          <p:nvSpPr>
            <p:cNvPr id="372" name="Google Shape;372;p24"/>
            <p:cNvSpPr/>
            <p:nvPr/>
          </p:nvSpPr>
          <p:spPr>
            <a:xfrm>
              <a:off x="7632850" y="422988"/>
              <a:ext cx="71075" cy="473025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7526600" y="422988"/>
              <a:ext cx="71025" cy="473025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845425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20250" y="406938"/>
              <a:ext cx="71050" cy="382725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739150" y="406963"/>
              <a:ext cx="71075" cy="293800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300250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705600" y="716013"/>
              <a:ext cx="215025" cy="168750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8136781" y="539994"/>
            <a:ext cx="287212" cy="222969"/>
            <a:chOff x="7283981" y="539994"/>
            <a:chExt cx="287212" cy="222969"/>
          </a:xfrm>
        </p:grpSpPr>
        <p:sp>
          <p:nvSpPr>
            <p:cNvPr id="380" name="Google Shape;380;p24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5"/>
          <p:cNvSpPr/>
          <p:nvPr/>
        </p:nvSpPr>
        <p:spPr>
          <a:xfrm>
            <a:off x="213850" y="1312675"/>
            <a:ext cx="8716200" cy="36321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5"/>
          <p:cNvSpPr/>
          <p:nvPr/>
        </p:nvSpPr>
        <p:spPr>
          <a:xfrm>
            <a:off x="213900" y="198775"/>
            <a:ext cx="8716200" cy="905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0" name="Google Shape;39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5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2" name="Google Shape;392;p25"/>
          <p:cNvSpPr txBox="1"/>
          <p:nvPr>
            <p:ph idx="2" type="title"/>
          </p:nvPr>
        </p:nvSpPr>
        <p:spPr>
          <a:xfrm>
            <a:off x="720000" y="17774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93" name="Google Shape;393;p25"/>
          <p:cNvSpPr txBox="1"/>
          <p:nvPr>
            <p:ph idx="1" type="subTitle"/>
          </p:nvPr>
        </p:nvSpPr>
        <p:spPr>
          <a:xfrm>
            <a:off x="720000" y="2363975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94" name="Google Shape;394;p25"/>
          <p:cNvSpPr txBox="1"/>
          <p:nvPr>
            <p:ph idx="3" type="title"/>
          </p:nvPr>
        </p:nvSpPr>
        <p:spPr>
          <a:xfrm>
            <a:off x="3419269" y="17774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95" name="Google Shape;395;p25"/>
          <p:cNvSpPr txBox="1"/>
          <p:nvPr>
            <p:ph idx="4" type="subTitle"/>
          </p:nvPr>
        </p:nvSpPr>
        <p:spPr>
          <a:xfrm>
            <a:off x="3419269" y="2363975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96" name="Google Shape;396;p25"/>
          <p:cNvSpPr txBox="1"/>
          <p:nvPr>
            <p:ph idx="5" type="title"/>
          </p:nvPr>
        </p:nvSpPr>
        <p:spPr>
          <a:xfrm>
            <a:off x="720000" y="33490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97" name="Google Shape;397;p25"/>
          <p:cNvSpPr txBox="1"/>
          <p:nvPr>
            <p:ph idx="6" type="subTitle"/>
          </p:nvPr>
        </p:nvSpPr>
        <p:spPr>
          <a:xfrm>
            <a:off x="720000" y="3935575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98" name="Google Shape;398;p25"/>
          <p:cNvSpPr txBox="1"/>
          <p:nvPr>
            <p:ph idx="7" type="title"/>
          </p:nvPr>
        </p:nvSpPr>
        <p:spPr>
          <a:xfrm>
            <a:off x="3419269" y="33490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399" name="Google Shape;399;p25"/>
          <p:cNvSpPr txBox="1"/>
          <p:nvPr>
            <p:ph idx="8" type="subTitle"/>
          </p:nvPr>
        </p:nvSpPr>
        <p:spPr>
          <a:xfrm>
            <a:off x="3419269" y="3935575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00" name="Google Shape;400;p25"/>
          <p:cNvSpPr txBox="1"/>
          <p:nvPr>
            <p:ph idx="9" type="title"/>
          </p:nvPr>
        </p:nvSpPr>
        <p:spPr>
          <a:xfrm>
            <a:off x="6118545" y="17774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01" name="Google Shape;401;p25"/>
          <p:cNvSpPr txBox="1"/>
          <p:nvPr>
            <p:ph idx="13" type="subTitle"/>
          </p:nvPr>
        </p:nvSpPr>
        <p:spPr>
          <a:xfrm>
            <a:off x="6118545" y="2363975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02" name="Google Shape;402;p25"/>
          <p:cNvSpPr txBox="1"/>
          <p:nvPr>
            <p:ph idx="14" type="title"/>
          </p:nvPr>
        </p:nvSpPr>
        <p:spPr>
          <a:xfrm>
            <a:off x="6118545" y="33490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03" name="Google Shape;403;p25"/>
          <p:cNvSpPr txBox="1"/>
          <p:nvPr>
            <p:ph idx="15" type="subTitle"/>
          </p:nvPr>
        </p:nvSpPr>
        <p:spPr>
          <a:xfrm>
            <a:off x="6118545" y="3935575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grpSp>
        <p:nvGrpSpPr>
          <p:cNvPr id="404" name="Google Shape;404;p25"/>
          <p:cNvGrpSpPr/>
          <p:nvPr/>
        </p:nvGrpSpPr>
        <p:grpSpPr>
          <a:xfrm>
            <a:off x="6806481" y="539994"/>
            <a:ext cx="287212" cy="222969"/>
            <a:chOff x="7283981" y="539994"/>
            <a:chExt cx="287212" cy="222969"/>
          </a:xfrm>
        </p:grpSpPr>
        <p:sp>
          <p:nvSpPr>
            <p:cNvPr id="405" name="Google Shape;405;p25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5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5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5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5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5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5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2" name="Google Shape;412;p25"/>
          <p:cNvGrpSpPr/>
          <p:nvPr/>
        </p:nvGrpSpPr>
        <p:grpSpPr>
          <a:xfrm>
            <a:off x="7300250" y="406938"/>
            <a:ext cx="629975" cy="489075"/>
            <a:chOff x="7300250" y="406938"/>
            <a:chExt cx="629975" cy="489075"/>
          </a:xfrm>
        </p:grpSpPr>
        <p:sp>
          <p:nvSpPr>
            <p:cNvPr id="413" name="Google Shape;413;p25"/>
            <p:cNvSpPr/>
            <p:nvPr/>
          </p:nvSpPr>
          <p:spPr>
            <a:xfrm>
              <a:off x="7632850" y="422988"/>
              <a:ext cx="71075" cy="473025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25"/>
            <p:cNvSpPr/>
            <p:nvPr/>
          </p:nvSpPr>
          <p:spPr>
            <a:xfrm>
              <a:off x="7526600" y="422988"/>
              <a:ext cx="71025" cy="473025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25"/>
            <p:cNvSpPr/>
            <p:nvPr/>
          </p:nvSpPr>
          <p:spPr>
            <a:xfrm>
              <a:off x="7845425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25"/>
            <p:cNvSpPr/>
            <p:nvPr/>
          </p:nvSpPr>
          <p:spPr>
            <a:xfrm>
              <a:off x="7420250" y="406938"/>
              <a:ext cx="71050" cy="382725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5"/>
            <p:cNvSpPr/>
            <p:nvPr/>
          </p:nvSpPr>
          <p:spPr>
            <a:xfrm>
              <a:off x="7739150" y="406963"/>
              <a:ext cx="71075" cy="293800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25"/>
            <p:cNvSpPr/>
            <p:nvPr/>
          </p:nvSpPr>
          <p:spPr>
            <a:xfrm>
              <a:off x="7300250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5"/>
            <p:cNvSpPr/>
            <p:nvPr/>
          </p:nvSpPr>
          <p:spPr>
            <a:xfrm>
              <a:off x="7705600" y="716013"/>
              <a:ext cx="215025" cy="168750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0" name="Google Shape;420;p25"/>
          <p:cNvGrpSpPr/>
          <p:nvPr/>
        </p:nvGrpSpPr>
        <p:grpSpPr>
          <a:xfrm>
            <a:off x="8136781" y="539994"/>
            <a:ext cx="287212" cy="222969"/>
            <a:chOff x="7283981" y="539994"/>
            <a:chExt cx="287212" cy="222969"/>
          </a:xfrm>
        </p:grpSpPr>
        <p:sp>
          <p:nvSpPr>
            <p:cNvPr id="421" name="Google Shape;421;p25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eight columns">
  <p:cSld name="BLANK_1_1_1_1_1_2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6"/>
          <p:cNvSpPr/>
          <p:nvPr/>
        </p:nvSpPr>
        <p:spPr>
          <a:xfrm>
            <a:off x="213850" y="1312675"/>
            <a:ext cx="8716200" cy="36321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26"/>
          <p:cNvSpPr/>
          <p:nvPr/>
        </p:nvSpPr>
        <p:spPr>
          <a:xfrm>
            <a:off x="213900" y="198775"/>
            <a:ext cx="8716200" cy="905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1" name="Google Shape;431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6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33" name="Google Shape;433;p26"/>
          <p:cNvSpPr txBox="1"/>
          <p:nvPr>
            <p:ph idx="2" type="title"/>
          </p:nvPr>
        </p:nvSpPr>
        <p:spPr>
          <a:xfrm>
            <a:off x="720000" y="1876363"/>
            <a:ext cx="1683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  <a:highlight>
                  <a:schemeClr val="dk2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34" name="Google Shape;434;p26"/>
          <p:cNvSpPr txBox="1"/>
          <p:nvPr>
            <p:ph idx="1" type="subTitle"/>
          </p:nvPr>
        </p:nvSpPr>
        <p:spPr>
          <a:xfrm>
            <a:off x="720000" y="2462888"/>
            <a:ext cx="16836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35" name="Google Shape;435;p26"/>
          <p:cNvSpPr txBox="1"/>
          <p:nvPr>
            <p:ph idx="3" type="title"/>
          </p:nvPr>
        </p:nvSpPr>
        <p:spPr>
          <a:xfrm>
            <a:off x="720000" y="3346763"/>
            <a:ext cx="1683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  <a:highlight>
                  <a:schemeClr val="accent5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36" name="Google Shape;436;p26"/>
          <p:cNvSpPr txBox="1"/>
          <p:nvPr>
            <p:ph idx="4" type="subTitle"/>
          </p:nvPr>
        </p:nvSpPr>
        <p:spPr>
          <a:xfrm>
            <a:off x="720000" y="3933288"/>
            <a:ext cx="16836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37" name="Google Shape;437;p26"/>
          <p:cNvSpPr txBox="1"/>
          <p:nvPr>
            <p:ph idx="5" type="title"/>
          </p:nvPr>
        </p:nvSpPr>
        <p:spPr>
          <a:xfrm>
            <a:off x="2726800" y="1876363"/>
            <a:ext cx="1683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  <a:highlight>
                  <a:schemeClr val="lt2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38" name="Google Shape;438;p26"/>
          <p:cNvSpPr txBox="1"/>
          <p:nvPr>
            <p:ph idx="6" type="subTitle"/>
          </p:nvPr>
        </p:nvSpPr>
        <p:spPr>
          <a:xfrm>
            <a:off x="2726800" y="2462888"/>
            <a:ext cx="16836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39" name="Google Shape;439;p26"/>
          <p:cNvSpPr txBox="1"/>
          <p:nvPr>
            <p:ph idx="7" type="title"/>
          </p:nvPr>
        </p:nvSpPr>
        <p:spPr>
          <a:xfrm>
            <a:off x="2726800" y="3346763"/>
            <a:ext cx="1683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  <a:highlight>
                  <a:schemeClr val="accent4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40" name="Google Shape;440;p26"/>
          <p:cNvSpPr txBox="1"/>
          <p:nvPr>
            <p:ph idx="8" type="subTitle"/>
          </p:nvPr>
        </p:nvSpPr>
        <p:spPr>
          <a:xfrm>
            <a:off x="2726800" y="3933288"/>
            <a:ext cx="16836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41" name="Google Shape;441;p26"/>
          <p:cNvSpPr txBox="1"/>
          <p:nvPr>
            <p:ph idx="9" type="title"/>
          </p:nvPr>
        </p:nvSpPr>
        <p:spPr>
          <a:xfrm>
            <a:off x="4733600" y="1876363"/>
            <a:ext cx="1683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  <a:highlight>
                  <a:schemeClr val="dk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42" name="Google Shape;442;p26"/>
          <p:cNvSpPr txBox="1"/>
          <p:nvPr>
            <p:ph idx="13" type="subTitle"/>
          </p:nvPr>
        </p:nvSpPr>
        <p:spPr>
          <a:xfrm>
            <a:off x="4733600" y="2462888"/>
            <a:ext cx="16836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43" name="Google Shape;443;p26"/>
          <p:cNvSpPr txBox="1"/>
          <p:nvPr>
            <p:ph idx="14" type="title"/>
          </p:nvPr>
        </p:nvSpPr>
        <p:spPr>
          <a:xfrm>
            <a:off x="4733600" y="3346763"/>
            <a:ext cx="1683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  <a:highlight>
                  <a:schemeClr val="accent2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44" name="Google Shape;444;p26"/>
          <p:cNvSpPr txBox="1"/>
          <p:nvPr>
            <p:ph idx="15" type="subTitle"/>
          </p:nvPr>
        </p:nvSpPr>
        <p:spPr>
          <a:xfrm>
            <a:off x="4733600" y="3933288"/>
            <a:ext cx="16836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45" name="Google Shape;445;p26"/>
          <p:cNvSpPr txBox="1"/>
          <p:nvPr>
            <p:ph idx="16" type="title"/>
          </p:nvPr>
        </p:nvSpPr>
        <p:spPr>
          <a:xfrm>
            <a:off x="6740400" y="1876363"/>
            <a:ext cx="1683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highlight>
                  <a:schemeClr val="l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46" name="Google Shape;446;p26"/>
          <p:cNvSpPr txBox="1"/>
          <p:nvPr>
            <p:ph idx="17" type="subTitle"/>
          </p:nvPr>
        </p:nvSpPr>
        <p:spPr>
          <a:xfrm>
            <a:off x="6740400" y="2462888"/>
            <a:ext cx="16836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47" name="Google Shape;447;p26"/>
          <p:cNvSpPr txBox="1"/>
          <p:nvPr>
            <p:ph idx="18" type="title"/>
          </p:nvPr>
        </p:nvSpPr>
        <p:spPr>
          <a:xfrm>
            <a:off x="6740400" y="3346763"/>
            <a:ext cx="1683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  <a:highlight>
                  <a:srgbClr val="9900FF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48" name="Google Shape;448;p26"/>
          <p:cNvSpPr txBox="1"/>
          <p:nvPr>
            <p:ph idx="19" type="subTitle"/>
          </p:nvPr>
        </p:nvSpPr>
        <p:spPr>
          <a:xfrm>
            <a:off x="6740400" y="3933288"/>
            <a:ext cx="16836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grpSp>
        <p:nvGrpSpPr>
          <p:cNvPr id="449" name="Google Shape;449;p26"/>
          <p:cNvGrpSpPr/>
          <p:nvPr/>
        </p:nvGrpSpPr>
        <p:grpSpPr>
          <a:xfrm>
            <a:off x="6806481" y="539994"/>
            <a:ext cx="287212" cy="222969"/>
            <a:chOff x="7283981" y="539994"/>
            <a:chExt cx="287212" cy="222969"/>
          </a:xfrm>
        </p:grpSpPr>
        <p:sp>
          <p:nvSpPr>
            <p:cNvPr id="450" name="Google Shape;450;p26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7" name="Google Shape;457;p26"/>
          <p:cNvGrpSpPr/>
          <p:nvPr/>
        </p:nvGrpSpPr>
        <p:grpSpPr>
          <a:xfrm>
            <a:off x="7300250" y="406938"/>
            <a:ext cx="629975" cy="489075"/>
            <a:chOff x="7300250" y="406938"/>
            <a:chExt cx="629975" cy="489075"/>
          </a:xfrm>
        </p:grpSpPr>
        <p:sp>
          <p:nvSpPr>
            <p:cNvPr id="458" name="Google Shape;458;p26"/>
            <p:cNvSpPr/>
            <p:nvPr/>
          </p:nvSpPr>
          <p:spPr>
            <a:xfrm>
              <a:off x="7632850" y="422988"/>
              <a:ext cx="71075" cy="473025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6"/>
            <p:cNvSpPr/>
            <p:nvPr/>
          </p:nvSpPr>
          <p:spPr>
            <a:xfrm>
              <a:off x="7526600" y="422988"/>
              <a:ext cx="71025" cy="473025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7845425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7420250" y="406938"/>
              <a:ext cx="71050" cy="382725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6"/>
            <p:cNvSpPr/>
            <p:nvPr/>
          </p:nvSpPr>
          <p:spPr>
            <a:xfrm>
              <a:off x="7739150" y="406963"/>
              <a:ext cx="71075" cy="293800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6"/>
            <p:cNvSpPr/>
            <p:nvPr/>
          </p:nvSpPr>
          <p:spPr>
            <a:xfrm>
              <a:off x="7300250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6"/>
            <p:cNvSpPr/>
            <p:nvPr/>
          </p:nvSpPr>
          <p:spPr>
            <a:xfrm>
              <a:off x="7705600" y="716013"/>
              <a:ext cx="215025" cy="168750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5" name="Google Shape;465;p26"/>
          <p:cNvGrpSpPr/>
          <p:nvPr/>
        </p:nvGrpSpPr>
        <p:grpSpPr>
          <a:xfrm>
            <a:off x="8136781" y="539994"/>
            <a:ext cx="287212" cy="222969"/>
            <a:chOff x="7283981" y="539994"/>
            <a:chExt cx="287212" cy="222969"/>
          </a:xfrm>
        </p:grpSpPr>
        <p:sp>
          <p:nvSpPr>
            <p:cNvPr id="466" name="Google Shape;466;p26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6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6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6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n columns">
  <p:cSld name="BLANK_1_1_1_1_1_2_1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7"/>
          <p:cNvSpPr/>
          <p:nvPr/>
        </p:nvSpPr>
        <p:spPr>
          <a:xfrm>
            <a:off x="213850" y="1312675"/>
            <a:ext cx="8716200" cy="36321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27"/>
          <p:cNvSpPr/>
          <p:nvPr/>
        </p:nvSpPr>
        <p:spPr>
          <a:xfrm>
            <a:off x="213900" y="198775"/>
            <a:ext cx="8716200" cy="905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6" name="Google Shape;476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27"/>
          <p:cNvSpPr txBox="1"/>
          <p:nvPr>
            <p:ph type="title"/>
          </p:nvPr>
        </p:nvSpPr>
        <p:spPr>
          <a:xfrm>
            <a:off x="720000" y="2117323"/>
            <a:ext cx="1460700" cy="38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78" name="Google Shape;478;p27"/>
          <p:cNvSpPr txBox="1"/>
          <p:nvPr>
            <p:ph idx="1" type="subTitle"/>
          </p:nvPr>
        </p:nvSpPr>
        <p:spPr>
          <a:xfrm>
            <a:off x="720000" y="2633670"/>
            <a:ext cx="14607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79" name="Google Shape;479;p27"/>
          <p:cNvSpPr txBox="1"/>
          <p:nvPr>
            <p:ph idx="2" type="title"/>
          </p:nvPr>
        </p:nvSpPr>
        <p:spPr>
          <a:xfrm>
            <a:off x="720000" y="3808249"/>
            <a:ext cx="14607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480" name="Google Shape;480;p27"/>
          <p:cNvSpPr txBox="1"/>
          <p:nvPr>
            <p:ph idx="3" type="subTitle"/>
          </p:nvPr>
        </p:nvSpPr>
        <p:spPr>
          <a:xfrm>
            <a:off x="720000" y="4335670"/>
            <a:ext cx="14607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grpSp>
        <p:nvGrpSpPr>
          <p:cNvPr id="481" name="Google Shape;481;p27"/>
          <p:cNvGrpSpPr/>
          <p:nvPr/>
        </p:nvGrpSpPr>
        <p:grpSpPr>
          <a:xfrm>
            <a:off x="6806481" y="539994"/>
            <a:ext cx="287212" cy="222969"/>
            <a:chOff x="7283981" y="539994"/>
            <a:chExt cx="287212" cy="222969"/>
          </a:xfrm>
        </p:grpSpPr>
        <p:sp>
          <p:nvSpPr>
            <p:cNvPr id="482" name="Google Shape;482;p27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9" name="Google Shape;489;p27"/>
          <p:cNvGrpSpPr/>
          <p:nvPr/>
        </p:nvGrpSpPr>
        <p:grpSpPr>
          <a:xfrm>
            <a:off x="7300250" y="406938"/>
            <a:ext cx="629975" cy="489075"/>
            <a:chOff x="7300250" y="406938"/>
            <a:chExt cx="629975" cy="489075"/>
          </a:xfrm>
        </p:grpSpPr>
        <p:sp>
          <p:nvSpPr>
            <p:cNvPr id="490" name="Google Shape;490;p27"/>
            <p:cNvSpPr/>
            <p:nvPr/>
          </p:nvSpPr>
          <p:spPr>
            <a:xfrm>
              <a:off x="7632850" y="422988"/>
              <a:ext cx="71075" cy="473025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7526600" y="422988"/>
              <a:ext cx="71025" cy="473025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7845425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7420250" y="406938"/>
              <a:ext cx="71050" cy="382725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7739150" y="406963"/>
              <a:ext cx="71075" cy="293800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7300250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7705600" y="716013"/>
              <a:ext cx="215025" cy="168750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7" name="Google Shape;497;p27"/>
          <p:cNvGrpSpPr/>
          <p:nvPr/>
        </p:nvGrpSpPr>
        <p:grpSpPr>
          <a:xfrm>
            <a:off x="8136781" y="539994"/>
            <a:ext cx="287212" cy="222969"/>
            <a:chOff x="7283981" y="539994"/>
            <a:chExt cx="287212" cy="222969"/>
          </a:xfrm>
        </p:grpSpPr>
        <p:sp>
          <p:nvSpPr>
            <p:cNvPr id="498" name="Google Shape;498;p27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5" name="Google Shape;505;p27"/>
          <p:cNvSpPr txBox="1"/>
          <p:nvPr>
            <p:ph idx="4" type="title"/>
          </p:nvPr>
        </p:nvSpPr>
        <p:spPr>
          <a:xfrm>
            <a:off x="2280825" y="2117323"/>
            <a:ext cx="1460700" cy="38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06" name="Google Shape;506;p27"/>
          <p:cNvSpPr txBox="1"/>
          <p:nvPr>
            <p:ph idx="5" type="subTitle"/>
          </p:nvPr>
        </p:nvSpPr>
        <p:spPr>
          <a:xfrm>
            <a:off x="2280825" y="2633670"/>
            <a:ext cx="14607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07" name="Google Shape;507;p27"/>
          <p:cNvSpPr txBox="1"/>
          <p:nvPr>
            <p:ph idx="6" type="title"/>
          </p:nvPr>
        </p:nvSpPr>
        <p:spPr>
          <a:xfrm>
            <a:off x="2280825" y="3808249"/>
            <a:ext cx="14607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08" name="Google Shape;508;p27"/>
          <p:cNvSpPr txBox="1"/>
          <p:nvPr>
            <p:ph idx="7" type="subTitle"/>
          </p:nvPr>
        </p:nvSpPr>
        <p:spPr>
          <a:xfrm>
            <a:off x="2280825" y="4335670"/>
            <a:ext cx="14607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09" name="Google Shape;509;p27"/>
          <p:cNvSpPr txBox="1"/>
          <p:nvPr>
            <p:ph idx="8" type="title"/>
          </p:nvPr>
        </p:nvSpPr>
        <p:spPr>
          <a:xfrm>
            <a:off x="3841650" y="2117323"/>
            <a:ext cx="1460700" cy="38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10" name="Google Shape;510;p27"/>
          <p:cNvSpPr txBox="1"/>
          <p:nvPr>
            <p:ph idx="9" type="subTitle"/>
          </p:nvPr>
        </p:nvSpPr>
        <p:spPr>
          <a:xfrm>
            <a:off x="3841650" y="2633670"/>
            <a:ext cx="14607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11" name="Google Shape;511;p27"/>
          <p:cNvSpPr txBox="1"/>
          <p:nvPr>
            <p:ph idx="13" type="title"/>
          </p:nvPr>
        </p:nvSpPr>
        <p:spPr>
          <a:xfrm>
            <a:off x="3841650" y="3808249"/>
            <a:ext cx="14607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12" name="Google Shape;512;p27"/>
          <p:cNvSpPr txBox="1"/>
          <p:nvPr>
            <p:ph idx="14" type="subTitle"/>
          </p:nvPr>
        </p:nvSpPr>
        <p:spPr>
          <a:xfrm>
            <a:off x="3841650" y="4335670"/>
            <a:ext cx="14607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13" name="Google Shape;513;p27"/>
          <p:cNvSpPr txBox="1"/>
          <p:nvPr>
            <p:ph idx="15" type="title"/>
          </p:nvPr>
        </p:nvSpPr>
        <p:spPr>
          <a:xfrm>
            <a:off x="5402475" y="2117323"/>
            <a:ext cx="1460700" cy="38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14" name="Google Shape;514;p27"/>
          <p:cNvSpPr txBox="1"/>
          <p:nvPr>
            <p:ph idx="16" type="subTitle"/>
          </p:nvPr>
        </p:nvSpPr>
        <p:spPr>
          <a:xfrm>
            <a:off x="5402475" y="2633670"/>
            <a:ext cx="14607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15" name="Google Shape;515;p27"/>
          <p:cNvSpPr txBox="1"/>
          <p:nvPr>
            <p:ph idx="17" type="title"/>
          </p:nvPr>
        </p:nvSpPr>
        <p:spPr>
          <a:xfrm>
            <a:off x="5402475" y="3808249"/>
            <a:ext cx="14607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16" name="Google Shape;516;p27"/>
          <p:cNvSpPr txBox="1"/>
          <p:nvPr>
            <p:ph idx="18" type="subTitle"/>
          </p:nvPr>
        </p:nvSpPr>
        <p:spPr>
          <a:xfrm>
            <a:off x="5402475" y="4335670"/>
            <a:ext cx="14607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17" name="Google Shape;517;p27"/>
          <p:cNvSpPr txBox="1"/>
          <p:nvPr>
            <p:ph idx="19" type="title"/>
          </p:nvPr>
        </p:nvSpPr>
        <p:spPr>
          <a:xfrm>
            <a:off x="6963300" y="2117323"/>
            <a:ext cx="1460700" cy="38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18" name="Google Shape;518;p27"/>
          <p:cNvSpPr txBox="1"/>
          <p:nvPr>
            <p:ph idx="20" type="subTitle"/>
          </p:nvPr>
        </p:nvSpPr>
        <p:spPr>
          <a:xfrm>
            <a:off x="6963300" y="2633670"/>
            <a:ext cx="14607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19" name="Google Shape;519;p27"/>
          <p:cNvSpPr txBox="1"/>
          <p:nvPr>
            <p:ph idx="21" type="title"/>
          </p:nvPr>
        </p:nvSpPr>
        <p:spPr>
          <a:xfrm>
            <a:off x="6963300" y="3808249"/>
            <a:ext cx="14607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None/>
              <a:defRPr sz="20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20" name="Google Shape;520;p27"/>
          <p:cNvSpPr txBox="1"/>
          <p:nvPr>
            <p:ph idx="22" type="subTitle"/>
          </p:nvPr>
        </p:nvSpPr>
        <p:spPr>
          <a:xfrm>
            <a:off x="6963300" y="4335670"/>
            <a:ext cx="14607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21" name="Google Shape;521;p27"/>
          <p:cNvSpPr txBox="1"/>
          <p:nvPr>
            <p:ph idx="23"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/>
          <p:nvPr/>
        </p:nvSpPr>
        <p:spPr>
          <a:xfrm>
            <a:off x="213850" y="198775"/>
            <a:ext cx="8716200" cy="47460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4" name="Google Shape;524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28"/>
          <p:cNvSpPr txBox="1"/>
          <p:nvPr>
            <p:ph hasCustomPrompt="1" type="title"/>
          </p:nvPr>
        </p:nvSpPr>
        <p:spPr>
          <a:xfrm>
            <a:off x="720000" y="1791163"/>
            <a:ext cx="3455400" cy="8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6" name="Google Shape;526;p28"/>
          <p:cNvSpPr txBox="1"/>
          <p:nvPr>
            <p:ph idx="1" type="subTitle"/>
          </p:nvPr>
        </p:nvSpPr>
        <p:spPr>
          <a:xfrm>
            <a:off x="720000" y="2573390"/>
            <a:ext cx="34554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27" name="Google Shape;527;p28"/>
          <p:cNvSpPr txBox="1"/>
          <p:nvPr>
            <p:ph hasCustomPrompt="1" idx="2" type="title"/>
          </p:nvPr>
        </p:nvSpPr>
        <p:spPr>
          <a:xfrm>
            <a:off x="4968600" y="1791155"/>
            <a:ext cx="3455400" cy="8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8" name="Google Shape;528;p28"/>
          <p:cNvSpPr txBox="1"/>
          <p:nvPr>
            <p:ph idx="3" type="subTitle"/>
          </p:nvPr>
        </p:nvSpPr>
        <p:spPr>
          <a:xfrm>
            <a:off x="4968600" y="2573382"/>
            <a:ext cx="34554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29" name="Google Shape;529;p28"/>
          <p:cNvSpPr txBox="1"/>
          <p:nvPr>
            <p:ph hasCustomPrompt="1" idx="4" type="title"/>
          </p:nvPr>
        </p:nvSpPr>
        <p:spPr>
          <a:xfrm>
            <a:off x="2167850" y="3376063"/>
            <a:ext cx="4808400" cy="8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0" name="Google Shape;530;p28"/>
          <p:cNvSpPr txBox="1"/>
          <p:nvPr>
            <p:ph idx="5" type="subTitle"/>
          </p:nvPr>
        </p:nvSpPr>
        <p:spPr>
          <a:xfrm>
            <a:off x="2167850" y="4158288"/>
            <a:ext cx="48084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BLANK_1_1_1_1_1_1_3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9"/>
          <p:cNvSpPr/>
          <p:nvPr/>
        </p:nvSpPr>
        <p:spPr>
          <a:xfrm>
            <a:off x="213850" y="1312675"/>
            <a:ext cx="8716200" cy="36321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29"/>
          <p:cNvSpPr/>
          <p:nvPr/>
        </p:nvSpPr>
        <p:spPr>
          <a:xfrm>
            <a:off x="213900" y="198775"/>
            <a:ext cx="8716200" cy="905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4" name="Google Shape;53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9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36" name="Google Shape;536;p29"/>
          <p:cNvSpPr txBox="1"/>
          <p:nvPr>
            <p:ph hasCustomPrompt="1" idx="2" type="title"/>
          </p:nvPr>
        </p:nvSpPr>
        <p:spPr>
          <a:xfrm>
            <a:off x="2167850" y="1760575"/>
            <a:ext cx="4808400" cy="8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7" name="Google Shape;537;p29"/>
          <p:cNvSpPr txBox="1"/>
          <p:nvPr>
            <p:ph idx="1" type="subTitle"/>
          </p:nvPr>
        </p:nvSpPr>
        <p:spPr>
          <a:xfrm>
            <a:off x="2167850" y="2542820"/>
            <a:ext cx="22845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38" name="Google Shape;538;p29"/>
          <p:cNvSpPr txBox="1"/>
          <p:nvPr>
            <p:ph hasCustomPrompt="1" idx="3" type="title"/>
          </p:nvPr>
        </p:nvSpPr>
        <p:spPr>
          <a:xfrm>
            <a:off x="2167850" y="3429150"/>
            <a:ext cx="4808400" cy="8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200"/>
              <a:buNone/>
              <a:defRPr sz="6200">
                <a:solidFill>
                  <a:schemeClr val="hlink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9" name="Google Shape;539;p29"/>
          <p:cNvSpPr txBox="1"/>
          <p:nvPr>
            <p:ph idx="4" type="subTitle"/>
          </p:nvPr>
        </p:nvSpPr>
        <p:spPr>
          <a:xfrm>
            <a:off x="2167850" y="4211395"/>
            <a:ext cx="22845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40" name="Google Shape;540;p29"/>
          <p:cNvSpPr txBox="1"/>
          <p:nvPr>
            <p:ph idx="5" type="subTitle"/>
          </p:nvPr>
        </p:nvSpPr>
        <p:spPr>
          <a:xfrm>
            <a:off x="4691750" y="2542820"/>
            <a:ext cx="22845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41" name="Google Shape;541;p29"/>
          <p:cNvSpPr txBox="1"/>
          <p:nvPr>
            <p:ph idx="6" type="subTitle"/>
          </p:nvPr>
        </p:nvSpPr>
        <p:spPr>
          <a:xfrm>
            <a:off x="4691750" y="4211395"/>
            <a:ext cx="22845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grpSp>
        <p:nvGrpSpPr>
          <p:cNvPr id="542" name="Google Shape;542;p29"/>
          <p:cNvGrpSpPr/>
          <p:nvPr/>
        </p:nvGrpSpPr>
        <p:grpSpPr>
          <a:xfrm>
            <a:off x="6806481" y="539994"/>
            <a:ext cx="287212" cy="222969"/>
            <a:chOff x="7283981" y="539994"/>
            <a:chExt cx="287212" cy="222969"/>
          </a:xfrm>
        </p:grpSpPr>
        <p:sp>
          <p:nvSpPr>
            <p:cNvPr id="543" name="Google Shape;543;p29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9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9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9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9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0" name="Google Shape;550;p29"/>
          <p:cNvGrpSpPr/>
          <p:nvPr/>
        </p:nvGrpSpPr>
        <p:grpSpPr>
          <a:xfrm>
            <a:off x="7300250" y="406938"/>
            <a:ext cx="629975" cy="489075"/>
            <a:chOff x="7300250" y="406938"/>
            <a:chExt cx="629975" cy="489075"/>
          </a:xfrm>
        </p:grpSpPr>
        <p:sp>
          <p:nvSpPr>
            <p:cNvPr id="551" name="Google Shape;551;p29"/>
            <p:cNvSpPr/>
            <p:nvPr/>
          </p:nvSpPr>
          <p:spPr>
            <a:xfrm>
              <a:off x="7632850" y="422988"/>
              <a:ext cx="71075" cy="473025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9"/>
            <p:cNvSpPr/>
            <p:nvPr/>
          </p:nvSpPr>
          <p:spPr>
            <a:xfrm>
              <a:off x="7526600" y="422988"/>
              <a:ext cx="71025" cy="473025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9"/>
            <p:cNvSpPr/>
            <p:nvPr/>
          </p:nvSpPr>
          <p:spPr>
            <a:xfrm>
              <a:off x="7845425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9"/>
            <p:cNvSpPr/>
            <p:nvPr/>
          </p:nvSpPr>
          <p:spPr>
            <a:xfrm>
              <a:off x="7420250" y="406938"/>
              <a:ext cx="71050" cy="382725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9"/>
            <p:cNvSpPr/>
            <p:nvPr/>
          </p:nvSpPr>
          <p:spPr>
            <a:xfrm>
              <a:off x="7739150" y="406963"/>
              <a:ext cx="71075" cy="293800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9"/>
            <p:cNvSpPr/>
            <p:nvPr/>
          </p:nvSpPr>
          <p:spPr>
            <a:xfrm>
              <a:off x="7300250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9"/>
            <p:cNvSpPr/>
            <p:nvPr/>
          </p:nvSpPr>
          <p:spPr>
            <a:xfrm>
              <a:off x="7705600" y="716013"/>
              <a:ext cx="215025" cy="168750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8" name="Google Shape;558;p29"/>
          <p:cNvGrpSpPr/>
          <p:nvPr/>
        </p:nvGrpSpPr>
        <p:grpSpPr>
          <a:xfrm>
            <a:off x="8136781" y="539994"/>
            <a:ext cx="287212" cy="222969"/>
            <a:chOff x="7283981" y="539994"/>
            <a:chExt cx="287212" cy="222969"/>
          </a:xfrm>
        </p:grpSpPr>
        <p:sp>
          <p:nvSpPr>
            <p:cNvPr id="559" name="Google Shape;559;p29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29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29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9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9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9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9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0"/>
          <p:cNvSpPr/>
          <p:nvPr/>
        </p:nvSpPr>
        <p:spPr>
          <a:xfrm>
            <a:off x="213900" y="198775"/>
            <a:ext cx="4266300" cy="2268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30"/>
          <p:cNvSpPr/>
          <p:nvPr/>
        </p:nvSpPr>
        <p:spPr>
          <a:xfrm>
            <a:off x="213900" y="2675925"/>
            <a:ext cx="4266300" cy="22689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30"/>
          <p:cNvSpPr/>
          <p:nvPr/>
        </p:nvSpPr>
        <p:spPr>
          <a:xfrm>
            <a:off x="4663750" y="198775"/>
            <a:ext cx="4266300" cy="2268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30"/>
          <p:cNvSpPr/>
          <p:nvPr/>
        </p:nvSpPr>
        <p:spPr>
          <a:xfrm>
            <a:off x="4663750" y="2675925"/>
            <a:ext cx="4266300" cy="22689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1" name="Google Shape;571;p30"/>
          <p:cNvGrpSpPr/>
          <p:nvPr/>
        </p:nvGrpSpPr>
        <p:grpSpPr>
          <a:xfrm>
            <a:off x="-78872" y="677150"/>
            <a:ext cx="3478596" cy="3789251"/>
            <a:chOff x="-231272" y="524750"/>
            <a:chExt cx="3478596" cy="3789251"/>
          </a:xfrm>
        </p:grpSpPr>
        <p:sp>
          <p:nvSpPr>
            <p:cNvPr id="572" name="Google Shape;572;p30"/>
            <p:cNvSpPr/>
            <p:nvPr/>
          </p:nvSpPr>
          <p:spPr>
            <a:xfrm rot="5400000">
              <a:off x="984490" y="2051166"/>
              <a:ext cx="1059893" cy="3465775"/>
            </a:xfrm>
            <a:custGeom>
              <a:rect b="b" l="l" r="r" t="t"/>
              <a:pathLst>
                <a:path extrusionOk="0" h="55956" w="16940">
                  <a:moveTo>
                    <a:pt x="0" y="1"/>
                  </a:moveTo>
                  <a:lnTo>
                    <a:pt x="5131" y="55956"/>
                  </a:lnTo>
                  <a:lnTo>
                    <a:pt x="16940" y="55905"/>
                  </a:lnTo>
                  <a:lnTo>
                    <a:pt x="8419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 rot="5400000">
              <a:off x="1058433" y="1528137"/>
              <a:ext cx="912007" cy="3465775"/>
            </a:xfrm>
            <a:custGeom>
              <a:rect b="b" l="l" r="r" t="t"/>
              <a:pathLst>
                <a:path extrusionOk="0" h="55956" w="16940">
                  <a:moveTo>
                    <a:pt x="0" y="1"/>
                  </a:moveTo>
                  <a:lnTo>
                    <a:pt x="5131" y="55956"/>
                  </a:lnTo>
                  <a:lnTo>
                    <a:pt x="16940" y="55905"/>
                  </a:lnTo>
                  <a:lnTo>
                    <a:pt x="8419" y="1"/>
                  </a:lnTo>
                  <a:close/>
                </a:path>
              </a:pathLst>
            </a:custGeom>
            <a:solidFill>
              <a:srgbClr val="3D85C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 rot="5400000">
              <a:off x="1148000" y="981984"/>
              <a:ext cx="729713" cy="3468934"/>
            </a:xfrm>
            <a:custGeom>
              <a:rect b="b" l="l" r="r" t="t"/>
              <a:pathLst>
                <a:path extrusionOk="0" h="56007" w="13554">
                  <a:moveTo>
                    <a:pt x="1" y="1"/>
                  </a:moveTo>
                  <a:lnTo>
                    <a:pt x="1719" y="56006"/>
                  </a:lnTo>
                  <a:lnTo>
                    <a:pt x="13553" y="55956"/>
                  </a:lnTo>
                  <a:lnTo>
                    <a:pt x="8422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 rot="5400000">
              <a:off x="1191978" y="388840"/>
              <a:ext cx="638351" cy="3472340"/>
            </a:xfrm>
            <a:custGeom>
              <a:rect b="b" l="l" r="r" t="t"/>
              <a:pathLst>
                <a:path extrusionOk="0" h="56062" w="11857">
                  <a:moveTo>
                    <a:pt x="1718" y="1"/>
                  </a:moveTo>
                  <a:lnTo>
                    <a:pt x="1" y="56061"/>
                  </a:lnTo>
                  <a:lnTo>
                    <a:pt x="11856" y="56006"/>
                  </a:lnTo>
                  <a:lnTo>
                    <a:pt x="10138" y="1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30"/>
            <p:cNvSpPr/>
            <p:nvPr/>
          </p:nvSpPr>
          <p:spPr>
            <a:xfrm rot="5400000">
              <a:off x="1143241" y="-205766"/>
              <a:ext cx="732728" cy="3475437"/>
            </a:xfrm>
            <a:custGeom>
              <a:rect b="b" l="l" r="r" t="t"/>
              <a:pathLst>
                <a:path extrusionOk="0" h="56112" w="13610">
                  <a:moveTo>
                    <a:pt x="5188" y="1"/>
                  </a:moveTo>
                  <a:lnTo>
                    <a:pt x="1" y="56112"/>
                  </a:lnTo>
                  <a:lnTo>
                    <a:pt x="11893" y="56061"/>
                  </a:lnTo>
                  <a:lnTo>
                    <a:pt x="13610" y="1"/>
                  </a:lnTo>
                  <a:close/>
                </a:path>
              </a:pathLst>
            </a:custGeom>
            <a:solidFill>
              <a:srgbClr val="FF99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0"/>
            <p:cNvSpPr/>
            <p:nvPr/>
          </p:nvSpPr>
          <p:spPr>
            <a:xfrm rot="5400000">
              <a:off x="1047931" y="-754453"/>
              <a:ext cx="920191" cy="3478596"/>
            </a:xfrm>
            <a:custGeom>
              <a:rect b="b" l="l" r="r" t="t"/>
              <a:pathLst>
                <a:path extrusionOk="0" h="56163" w="17092">
                  <a:moveTo>
                    <a:pt x="8674" y="1"/>
                  </a:moveTo>
                  <a:lnTo>
                    <a:pt x="0" y="56162"/>
                  </a:lnTo>
                  <a:lnTo>
                    <a:pt x="11904" y="56112"/>
                  </a:lnTo>
                  <a:lnTo>
                    <a:pt x="17091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8" name="Google Shape;578;p30"/>
          <p:cNvGrpSpPr/>
          <p:nvPr/>
        </p:nvGrpSpPr>
        <p:grpSpPr>
          <a:xfrm>
            <a:off x="5744528" y="677150"/>
            <a:ext cx="3478596" cy="3789251"/>
            <a:chOff x="2502828" y="524750"/>
            <a:chExt cx="3478596" cy="3789251"/>
          </a:xfrm>
        </p:grpSpPr>
        <p:sp>
          <p:nvSpPr>
            <p:cNvPr id="579" name="Google Shape;579;p30"/>
            <p:cNvSpPr/>
            <p:nvPr/>
          </p:nvSpPr>
          <p:spPr>
            <a:xfrm flipH="1" rot="-5400000">
              <a:off x="3705769" y="2051166"/>
              <a:ext cx="1059893" cy="3465775"/>
            </a:xfrm>
            <a:custGeom>
              <a:rect b="b" l="l" r="r" t="t"/>
              <a:pathLst>
                <a:path extrusionOk="0" h="55956" w="16940">
                  <a:moveTo>
                    <a:pt x="0" y="1"/>
                  </a:moveTo>
                  <a:lnTo>
                    <a:pt x="5131" y="55956"/>
                  </a:lnTo>
                  <a:lnTo>
                    <a:pt x="16940" y="55905"/>
                  </a:lnTo>
                  <a:lnTo>
                    <a:pt x="8419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 flipH="1" rot="-5400000">
              <a:off x="3779712" y="1528137"/>
              <a:ext cx="912007" cy="3465775"/>
            </a:xfrm>
            <a:custGeom>
              <a:rect b="b" l="l" r="r" t="t"/>
              <a:pathLst>
                <a:path extrusionOk="0" h="55956" w="16940">
                  <a:moveTo>
                    <a:pt x="0" y="1"/>
                  </a:moveTo>
                  <a:lnTo>
                    <a:pt x="5131" y="55956"/>
                  </a:lnTo>
                  <a:lnTo>
                    <a:pt x="16940" y="55905"/>
                  </a:lnTo>
                  <a:lnTo>
                    <a:pt x="8419" y="1"/>
                  </a:lnTo>
                  <a:close/>
                </a:path>
              </a:pathLst>
            </a:custGeom>
            <a:solidFill>
              <a:srgbClr val="3D85C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0"/>
            <p:cNvSpPr/>
            <p:nvPr/>
          </p:nvSpPr>
          <p:spPr>
            <a:xfrm flipH="1" rot="-5400000">
              <a:off x="3872438" y="981984"/>
              <a:ext cx="729713" cy="3468934"/>
            </a:xfrm>
            <a:custGeom>
              <a:rect b="b" l="l" r="r" t="t"/>
              <a:pathLst>
                <a:path extrusionOk="0" h="56007" w="13554">
                  <a:moveTo>
                    <a:pt x="1" y="1"/>
                  </a:moveTo>
                  <a:lnTo>
                    <a:pt x="1719" y="56006"/>
                  </a:lnTo>
                  <a:lnTo>
                    <a:pt x="13553" y="55956"/>
                  </a:lnTo>
                  <a:lnTo>
                    <a:pt x="8422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30"/>
            <p:cNvSpPr/>
            <p:nvPr/>
          </p:nvSpPr>
          <p:spPr>
            <a:xfrm flipH="1" rot="-5400000">
              <a:off x="3919822" y="388840"/>
              <a:ext cx="638351" cy="3472340"/>
            </a:xfrm>
            <a:custGeom>
              <a:rect b="b" l="l" r="r" t="t"/>
              <a:pathLst>
                <a:path extrusionOk="0" h="56062" w="11857">
                  <a:moveTo>
                    <a:pt x="1718" y="1"/>
                  </a:moveTo>
                  <a:lnTo>
                    <a:pt x="1" y="56061"/>
                  </a:lnTo>
                  <a:lnTo>
                    <a:pt x="11856" y="56006"/>
                  </a:lnTo>
                  <a:lnTo>
                    <a:pt x="10138" y="1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0"/>
            <p:cNvSpPr/>
            <p:nvPr/>
          </p:nvSpPr>
          <p:spPr>
            <a:xfrm flipH="1" rot="-5400000">
              <a:off x="3874182" y="-205766"/>
              <a:ext cx="732728" cy="3475437"/>
            </a:xfrm>
            <a:custGeom>
              <a:rect b="b" l="l" r="r" t="t"/>
              <a:pathLst>
                <a:path extrusionOk="0" h="56112" w="13610">
                  <a:moveTo>
                    <a:pt x="5188" y="1"/>
                  </a:moveTo>
                  <a:lnTo>
                    <a:pt x="1" y="56112"/>
                  </a:lnTo>
                  <a:lnTo>
                    <a:pt x="11893" y="56061"/>
                  </a:lnTo>
                  <a:lnTo>
                    <a:pt x="13610" y="1"/>
                  </a:lnTo>
                  <a:close/>
                </a:path>
              </a:pathLst>
            </a:custGeom>
            <a:solidFill>
              <a:srgbClr val="FF99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0"/>
            <p:cNvSpPr/>
            <p:nvPr/>
          </p:nvSpPr>
          <p:spPr>
            <a:xfrm flipH="1" rot="-5400000">
              <a:off x="3782031" y="-754453"/>
              <a:ext cx="920191" cy="3478596"/>
            </a:xfrm>
            <a:custGeom>
              <a:rect b="b" l="l" r="r" t="t"/>
              <a:pathLst>
                <a:path extrusionOk="0" h="56163" w="17092">
                  <a:moveTo>
                    <a:pt x="8674" y="1"/>
                  </a:moveTo>
                  <a:lnTo>
                    <a:pt x="0" y="56162"/>
                  </a:lnTo>
                  <a:lnTo>
                    <a:pt x="11904" y="56112"/>
                  </a:lnTo>
                  <a:lnTo>
                    <a:pt x="17091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5" name="Google Shape;585;p30"/>
          <p:cNvSpPr/>
          <p:nvPr/>
        </p:nvSpPr>
        <p:spPr>
          <a:xfrm>
            <a:off x="2199025" y="198775"/>
            <a:ext cx="4746000" cy="4746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6" name="Google Shape;58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30"/>
          <p:cNvSpPr txBox="1"/>
          <p:nvPr>
            <p:ph type="ctrTitle"/>
          </p:nvPr>
        </p:nvSpPr>
        <p:spPr>
          <a:xfrm>
            <a:off x="2905225" y="858363"/>
            <a:ext cx="3333600" cy="9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88" name="Google Shape;588;p30"/>
          <p:cNvSpPr txBox="1"/>
          <p:nvPr>
            <p:ph idx="1" type="subTitle"/>
          </p:nvPr>
        </p:nvSpPr>
        <p:spPr>
          <a:xfrm>
            <a:off x="2905200" y="1740850"/>
            <a:ext cx="3333600" cy="12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18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589" name="Google Shape;589;p30"/>
          <p:cNvSpPr txBox="1"/>
          <p:nvPr>
            <p:ph idx="2" type="subTitle"/>
          </p:nvPr>
        </p:nvSpPr>
        <p:spPr>
          <a:xfrm>
            <a:off x="3478701" y="3941750"/>
            <a:ext cx="2186700" cy="373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sz="1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90" name="Google Shape;590;p30"/>
          <p:cNvSpPr txBox="1"/>
          <p:nvPr/>
        </p:nvSpPr>
        <p:spPr>
          <a:xfrm>
            <a:off x="3094775" y="3079993"/>
            <a:ext cx="29547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</a:rPr>
              <a:t>CREDITS:</a:t>
            </a:r>
            <a:r>
              <a:rPr lang="en" sz="1100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</a:rPr>
              <a:t> This presentation template was created by </a:t>
            </a:r>
            <a:r>
              <a:rPr b="1" lang="en" sz="1100" u="sng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  <a:hlinkClick r:id="rId3"/>
              </a:rPr>
              <a:t>Slidesgo</a:t>
            </a:r>
            <a:r>
              <a:rPr b="1" lang="en" sz="1100" u="sng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</a:rPr>
              <a:t>,</a:t>
            </a:r>
            <a:r>
              <a:rPr lang="en" sz="1100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</a:rPr>
              <a:t> including icons by </a:t>
            </a:r>
            <a:r>
              <a:rPr b="1" lang="en" sz="1100" u="sng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  <a:hlinkClick r:id="rId4"/>
              </a:rPr>
              <a:t>Flaticon</a:t>
            </a:r>
            <a:r>
              <a:rPr b="1" lang="en" sz="1100" u="sng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</a:rPr>
              <a:t>,</a:t>
            </a:r>
            <a:r>
              <a:rPr lang="en" sz="1100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</a:rPr>
              <a:t> and infographics &amp; images by </a:t>
            </a:r>
            <a:r>
              <a:rPr b="1" lang="en" sz="1100" u="sng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  <a:hlinkClick r:id="rId5"/>
              </a:rPr>
              <a:t>Freepik</a:t>
            </a:r>
            <a:endParaRPr b="1" sz="1100" u="sng">
              <a:solidFill>
                <a:schemeClr val="hlink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213900" y="198775"/>
            <a:ext cx="8716200" cy="905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213850" y="1312675"/>
            <a:ext cx="8716200" cy="36321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/>
          <p:nvPr>
            <p:ph type="title"/>
          </p:nvPr>
        </p:nvSpPr>
        <p:spPr>
          <a:xfrm>
            <a:off x="720000" y="36932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720000" y="1406775"/>
            <a:ext cx="7704000" cy="31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050">
                <a:solidFill>
                  <a:srgbClr val="FFFFFF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29" name="Google Shape;29;p4"/>
          <p:cNvGrpSpPr/>
          <p:nvPr/>
        </p:nvGrpSpPr>
        <p:grpSpPr>
          <a:xfrm>
            <a:off x="7300250" y="406938"/>
            <a:ext cx="629975" cy="489075"/>
            <a:chOff x="7300250" y="406938"/>
            <a:chExt cx="629975" cy="489075"/>
          </a:xfrm>
        </p:grpSpPr>
        <p:sp>
          <p:nvSpPr>
            <p:cNvPr id="30" name="Google Shape;30;p4"/>
            <p:cNvSpPr/>
            <p:nvPr/>
          </p:nvSpPr>
          <p:spPr>
            <a:xfrm>
              <a:off x="7632850" y="422988"/>
              <a:ext cx="71075" cy="473025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7526600" y="422988"/>
              <a:ext cx="71025" cy="473025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845425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7420250" y="406938"/>
              <a:ext cx="71050" cy="382725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739150" y="406963"/>
              <a:ext cx="71075" cy="293800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7300250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7705600" y="716013"/>
              <a:ext cx="215025" cy="168750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" name="Google Shape;37;p4"/>
          <p:cNvGrpSpPr/>
          <p:nvPr/>
        </p:nvGrpSpPr>
        <p:grpSpPr>
          <a:xfrm>
            <a:off x="6806481" y="539994"/>
            <a:ext cx="287212" cy="222969"/>
            <a:chOff x="7283981" y="539994"/>
            <a:chExt cx="287212" cy="222969"/>
          </a:xfrm>
        </p:grpSpPr>
        <p:sp>
          <p:nvSpPr>
            <p:cNvPr id="38" name="Google Shape;38;p4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" name="Google Shape;45;p4"/>
          <p:cNvGrpSpPr/>
          <p:nvPr/>
        </p:nvGrpSpPr>
        <p:grpSpPr>
          <a:xfrm>
            <a:off x="8136781" y="539994"/>
            <a:ext cx="287212" cy="222969"/>
            <a:chOff x="7283981" y="539994"/>
            <a:chExt cx="287212" cy="222969"/>
          </a:xfrm>
        </p:grpSpPr>
        <p:sp>
          <p:nvSpPr>
            <p:cNvPr id="46" name="Google Shape;46;p4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1"/>
          <p:cNvSpPr/>
          <p:nvPr/>
        </p:nvSpPr>
        <p:spPr>
          <a:xfrm>
            <a:off x="213850" y="198775"/>
            <a:ext cx="8716200" cy="47460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3" name="Google Shape;593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bg>
      <p:bgPr>
        <a:solidFill>
          <a:schemeClr val="dk2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2"/>
          <p:cNvSpPr/>
          <p:nvPr/>
        </p:nvSpPr>
        <p:spPr>
          <a:xfrm>
            <a:off x="213850" y="198775"/>
            <a:ext cx="8716200" cy="47460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6" name="Google Shape;596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LANK_1_1_1_1_1_1_1_1_1">
    <p:bg>
      <p:bgPr>
        <a:solidFill>
          <a:schemeClr val="accent4"/>
        </a:solid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3"/>
          <p:cNvSpPr/>
          <p:nvPr/>
        </p:nvSpPr>
        <p:spPr>
          <a:xfrm>
            <a:off x="213850" y="198775"/>
            <a:ext cx="8716200" cy="4746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9" name="Google Shape;59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BLANK_1_1_1_1_1_1_1_1_1_1">
    <p:bg>
      <p:bgPr>
        <a:solidFill>
          <a:schemeClr val="accent3"/>
        </a:solid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4"/>
          <p:cNvSpPr/>
          <p:nvPr/>
        </p:nvSpPr>
        <p:spPr>
          <a:xfrm>
            <a:off x="213850" y="198775"/>
            <a:ext cx="8716200" cy="4746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2" name="Google Shape;602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/>
          <p:nvPr/>
        </p:nvSpPr>
        <p:spPr>
          <a:xfrm>
            <a:off x="213900" y="1312725"/>
            <a:ext cx="4266300" cy="36321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4663750" y="1312725"/>
            <a:ext cx="4266300" cy="36321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5"/>
          <p:cNvSpPr/>
          <p:nvPr/>
        </p:nvSpPr>
        <p:spPr>
          <a:xfrm>
            <a:off x="213900" y="198775"/>
            <a:ext cx="8716200" cy="905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5"/>
          <p:cNvSpPr txBox="1"/>
          <p:nvPr>
            <p:ph idx="1" type="subTitle"/>
          </p:nvPr>
        </p:nvSpPr>
        <p:spPr>
          <a:xfrm>
            <a:off x="893250" y="3157525"/>
            <a:ext cx="29076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Bebas Neue"/>
              <a:buNone/>
              <a:defRPr sz="2000">
                <a:solidFill>
                  <a:schemeClr val="hlink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9" name="Google Shape;59;p5"/>
          <p:cNvSpPr txBox="1"/>
          <p:nvPr>
            <p:ph idx="2" type="subTitle"/>
          </p:nvPr>
        </p:nvSpPr>
        <p:spPr>
          <a:xfrm>
            <a:off x="5343100" y="3157525"/>
            <a:ext cx="29076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Bebas Neue"/>
              <a:buNone/>
              <a:defRPr sz="2000">
                <a:solidFill>
                  <a:schemeClr val="hlink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0" name="Google Shape;60;p5"/>
          <p:cNvSpPr txBox="1"/>
          <p:nvPr>
            <p:ph idx="3" type="subTitle"/>
          </p:nvPr>
        </p:nvSpPr>
        <p:spPr>
          <a:xfrm>
            <a:off x="893238" y="3804025"/>
            <a:ext cx="29076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"/>
          <p:cNvSpPr txBox="1"/>
          <p:nvPr>
            <p:ph idx="4" type="subTitle"/>
          </p:nvPr>
        </p:nvSpPr>
        <p:spPr>
          <a:xfrm>
            <a:off x="5343088" y="3804025"/>
            <a:ext cx="29076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63" name="Google Shape;63;p5"/>
          <p:cNvGrpSpPr/>
          <p:nvPr/>
        </p:nvGrpSpPr>
        <p:grpSpPr>
          <a:xfrm>
            <a:off x="7300250" y="406938"/>
            <a:ext cx="629975" cy="489075"/>
            <a:chOff x="7300250" y="406938"/>
            <a:chExt cx="629975" cy="489075"/>
          </a:xfrm>
        </p:grpSpPr>
        <p:sp>
          <p:nvSpPr>
            <p:cNvPr id="64" name="Google Shape;64;p5"/>
            <p:cNvSpPr/>
            <p:nvPr/>
          </p:nvSpPr>
          <p:spPr>
            <a:xfrm>
              <a:off x="7632850" y="422988"/>
              <a:ext cx="71075" cy="473025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7526600" y="422988"/>
              <a:ext cx="71025" cy="473025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7845425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7420250" y="406938"/>
              <a:ext cx="71050" cy="382725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7739150" y="406963"/>
              <a:ext cx="71075" cy="293800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7300250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7705600" y="716013"/>
              <a:ext cx="215025" cy="168750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" name="Google Shape;71;p5"/>
          <p:cNvGrpSpPr/>
          <p:nvPr/>
        </p:nvGrpSpPr>
        <p:grpSpPr>
          <a:xfrm>
            <a:off x="8136781" y="539994"/>
            <a:ext cx="287212" cy="222969"/>
            <a:chOff x="7283981" y="539994"/>
            <a:chExt cx="287212" cy="222969"/>
          </a:xfrm>
        </p:grpSpPr>
        <p:sp>
          <p:nvSpPr>
            <p:cNvPr id="72" name="Google Shape;72;p5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/>
          <p:nvPr/>
        </p:nvSpPr>
        <p:spPr>
          <a:xfrm>
            <a:off x="213900" y="198775"/>
            <a:ext cx="8716200" cy="905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/>
          <p:cNvSpPr/>
          <p:nvPr/>
        </p:nvSpPr>
        <p:spPr>
          <a:xfrm>
            <a:off x="213850" y="1312675"/>
            <a:ext cx="8716200" cy="36321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6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84" name="Google Shape;84;p6"/>
          <p:cNvGrpSpPr/>
          <p:nvPr/>
        </p:nvGrpSpPr>
        <p:grpSpPr>
          <a:xfrm>
            <a:off x="6806481" y="539994"/>
            <a:ext cx="287212" cy="222969"/>
            <a:chOff x="7283981" y="539994"/>
            <a:chExt cx="287212" cy="222969"/>
          </a:xfrm>
        </p:grpSpPr>
        <p:sp>
          <p:nvSpPr>
            <p:cNvPr id="85" name="Google Shape;85;p6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7300250" y="406938"/>
            <a:ext cx="629975" cy="489075"/>
            <a:chOff x="7300250" y="406938"/>
            <a:chExt cx="629975" cy="489075"/>
          </a:xfrm>
        </p:grpSpPr>
        <p:sp>
          <p:nvSpPr>
            <p:cNvPr id="93" name="Google Shape;93;p6"/>
            <p:cNvSpPr/>
            <p:nvPr/>
          </p:nvSpPr>
          <p:spPr>
            <a:xfrm>
              <a:off x="7632850" y="422988"/>
              <a:ext cx="71075" cy="473025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7526600" y="422988"/>
              <a:ext cx="71025" cy="473025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7845425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7420250" y="406938"/>
              <a:ext cx="71050" cy="382725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7739150" y="406963"/>
              <a:ext cx="71075" cy="293800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7300250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7705600" y="716013"/>
              <a:ext cx="215025" cy="168750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" name="Google Shape;100;p6"/>
          <p:cNvGrpSpPr/>
          <p:nvPr/>
        </p:nvGrpSpPr>
        <p:grpSpPr>
          <a:xfrm>
            <a:off x="8136781" y="539994"/>
            <a:ext cx="287212" cy="222969"/>
            <a:chOff x="7283981" y="539994"/>
            <a:chExt cx="287212" cy="222969"/>
          </a:xfrm>
        </p:grpSpPr>
        <p:sp>
          <p:nvSpPr>
            <p:cNvPr id="101" name="Google Shape;101;p6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/>
          <p:nvPr/>
        </p:nvSpPr>
        <p:spPr>
          <a:xfrm>
            <a:off x="213850" y="1312675"/>
            <a:ext cx="8716200" cy="36321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213900" y="198775"/>
            <a:ext cx="8716200" cy="905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7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3" name="Google Shape;113;p7"/>
          <p:cNvSpPr txBox="1"/>
          <p:nvPr>
            <p:ph idx="1" type="subTitle"/>
          </p:nvPr>
        </p:nvSpPr>
        <p:spPr>
          <a:xfrm>
            <a:off x="1161375" y="3252700"/>
            <a:ext cx="24903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  <p:grpSp>
        <p:nvGrpSpPr>
          <p:cNvPr id="114" name="Google Shape;114;p7"/>
          <p:cNvGrpSpPr/>
          <p:nvPr/>
        </p:nvGrpSpPr>
        <p:grpSpPr>
          <a:xfrm>
            <a:off x="6806481" y="539994"/>
            <a:ext cx="287212" cy="222969"/>
            <a:chOff x="7283981" y="539994"/>
            <a:chExt cx="287212" cy="222969"/>
          </a:xfrm>
        </p:grpSpPr>
        <p:sp>
          <p:nvSpPr>
            <p:cNvPr id="115" name="Google Shape;115;p7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" name="Google Shape;122;p7"/>
          <p:cNvGrpSpPr/>
          <p:nvPr/>
        </p:nvGrpSpPr>
        <p:grpSpPr>
          <a:xfrm>
            <a:off x="7300250" y="406938"/>
            <a:ext cx="629975" cy="489075"/>
            <a:chOff x="7300250" y="406938"/>
            <a:chExt cx="629975" cy="489075"/>
          </a:xfrm>
        </p:grpSpPr>
        <p:sp>
          <p:nvSpPr>
            <p:cNvPr id="123" name="Google Shape;123;p7"/>
            <p:cNvSpPr/>
            <p:nvPr/>
          </p:nvSpPr>
          <p:spPr>
            <a:xfrm>
              <a:off x="7632850" y="422988"/>
              <a:ext cx="71075" cy="473025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7526600" y="422988"/>
              <a:ext cx="71025" cy="473025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7845425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7420250" y="406938"/>
              <a:ext cx="71050" cy="382725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7739150" y="406963"/>
              <a:ext cx="71075" cy="293800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7300250" y="427613"/>
              <a:ext cx="84800" cy="255775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7705600" y="716013"/>
              <a:ext cx="215025" cy="168750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" name="Google Shape;130;p7"/>
          <p:cNvGrpSpPr/>
          <p:nvPr/>
        </p:nvGrpSpPr>
        <p:grpSpPr>
          <a:xfrm>
            <a:off x="8136781" y="539994"/>
            <a:ext cx="287212" cy="222969"/>
            <a:chOff x="7283981" y="539994"/>
            <a:chExt cx="287212" cy="222969"/>
          </a:xfrm>
        </p:grpSpPr>
        <p:sp>
          <p:nvSpPr>
            <p:cNvPr id="131" name="Google Shape;131;p7"/>
            <p:cNvSpPr/>
            <p:nvPr/>
          </p:nvSpPr>
          <p:spPr>
            <a:xfrm>
              <a:off x="7435617" y="547311"/>
              <a:ext cx="32403" cy="215652"/>
            </a:xfrm>
            <a:custGeom>
              <a:rect b="b" l="l" r="r" t="t"/>
              <a:pathLst>
                <a:path extrusionOk="0" h="18921" w="2843">
                  <a:moveTo>
                    <a:pt x="2842" y="0"/>
                  </a:moveTo>
                  <a:cubicBezTo>
                    <a:pt x="2318" y="269"/>
                    <a:pt x="1827" y="622"/>
                    <a:pt x="1387" y="1061"/>
                  </a:cubicBezTo>
                  <a:lnTo>
                    <a:pt x="0" y="2450"/>
                  </a:lnTo>
                  <a:lnTo>
                    <a:pt x="0" y="18920"/>
                  </a:lnTo>
                  <a:lnTo>
                    <a:pt x="2831" y="16089"/>
                  </a:lnTo>
                  <a:lnTo>
                    <a:pt x="2639" y="15897"/>
                  </a:lnTo>
                  <a:cubicBezTo>
                    <a:pt x="2022" y="15279"/>
                    <a:pt x="1682" y="14458"/>
                    <a:pt x="1682" y="13583"/>
                  </a:cubicBezTo>
                  <a:cubicBezTo>
                    <a:pt x="1682" y="12710"/>
                    <a:pt x="2022" y="11888"/>
                    <a:pt x="2640" y="11269"/>
                  </a:cubicBezTo>
                  <a:cubicBezTo>
                    <a:pt x="2706" y="11203"/>
                    <a:pt x="2773" y="11144"/>
                    <a:pt x="2842" y="1108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7387177" y="547311"/>
              <a:ext cx="32380" cy="215652"/>
            </a:xfrm>
            <a:custGeom>
              <a:rect b="b" l="l" r="r" t="t"/>
              <a:pathLst>
                <a:path extrusionOk="0" h="18921" w="2841">
                  <a:moveTo>
                    <a:pt x="0" y="0"/>
                  </a:moveTo>
                  <a:lnTo>
                    <a:pt x="0" y="16079"/>
                  </a:lnTo>
                  <a:lnTo>
                    <a:pt x="2841" y="18920"/>
                  </a:lnTo>
                  <a:lnTo>
                    <a:pt x="2841" y="2448"/>
                  </a:lnTo>
                  <a:lnTo>
                    <a:pt x="1454" y="1061"/>
                  </a:lnTo>
                  <a:cubicBezTo>
                    <a:pt x="1017" y="623"/>
                    <a:pt x="525" y="27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7532533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1" y="0"/>
                  </a:moveTo>
                  <a:lnTo>
                    <a:pt x="1" y="10230"/>
                  </a:lnTo>
                  <a:lnTo>
                    <a:pt x="1122" y="9111"/>
                  </a:lnTo>
                  <a:cubicBezTo>
                    <a:pt x="3392" y="6841"/>
                    <a:pt x="3392" y="3145"/>
                    <a:pt x="1122" y="875"/>
                  </a:cubicBezTo>
                  <a:cubicBezTo>
                    <a:pt x="777" y="532"/>
                    <a:pt x="400" y="24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7338690" y="539994"/>
              <a:ext cx="32392" cy="174484"/>
            </a:xfrm>
            <a:custGeom>
              <a:rect b="b" l="l" r="r" t="t"/>
              <a:pathLst>
                <a:path extrusionOk="0" h="15309" w="2842">
                  <a:moveTo>
                    <a:pt x="1586" y="0"/>
                  </a:moveTo>
                  <a:cubicBezTo>
                    <a:pt x="1052" y="0"/>
                    <a:pt x="519" y="73"/>
                    <a:pt x="1" y="218"/>
                  </a:cubicBezTo>
                  <a:lnTo>
                    <a:pt x="1" y="12467"/>
                  </a:lnTo>
                  <a:lnTo>
                    <a:pt x="2842" y="15309"/>
                  </a:lnTo>
                  <a:lnTo>
                    <a:pt x="2842" y="136"/>
                  </a:lnTo>
                  <a:cubicBezTo>
                    <a:pt x="2429" y="45"/>
                    <a:pt x="2008" y="0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7484081" y="540005"/>
              <a:ext cx="32403" cy="133943"/>
            </a:xfrm>
            <a:custGeom>
              <a:rect b="b" l="l" r="r" t="t"/>
              <a:pathLst>
                <a:path extrusionOk="0" h="11752" w="2843">
                  <a:moveTo>
                    <a:pt x="1256" y="1"/>
                  </a:moveTo>
                  <a:cubicBezTo>
                    <a:pt x="835" y="1"/>
                    <a:pt x="414" y="46"/>
                    <a:pt x="0" y="136"/>
                  </a:cubicBezTo>
                  <a:lnTo>
                    <a:pt x="0" y="11028"/>
                  </a:lnTo>
                  <a:cubicBezTo>
                    <a:pt x="228" y="10978"/>
                    <a:pt x="462" y="10954"/>
                    <a:pt x="701" y="10954"/>
                  </a:cubicBezTo>
                  <a:cubicBezTo>
                    <a:pt x="1495" y="10954"/>
                    <a:pt x="2248" y="11237"/>
                    <a:pt x="2842" y="11752"/>
                  </a:cubicBezTo>
                  <a:lnTo>
                    <a:pt x="2842" y="219"/>
                  </a:lnTo>
                  <a:cubicBezTo>
                    <a:pt x="2324" y="73"/>
                    <a:pt x="1790" y="1"/>
                    <a:pt x="1256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7283981" y="549420"/>
              <a:ext cx="38660" cy="116608"/>
            </a:xfrm>
            <a:custGeom>
              <a:rect b="b" l="l" r="r" t="t"/>
              <a:pathLst>
                <a:path extrusionOk="0" h="10231" w="3392">
                  <a:moveTo>
                    <a:pt x="3391" y="0"/>
                  </a:moveTo>
                  <a:cubicBezTo>
                    <a:pt x="2990" y="240"/>
                    <a:pt x="2616" y="532"/>
                    <a:pt x="2270" y="875"/>
                  </a:cubicBezTo>
                  <a:cubicBezTo>
                    <a:pt x="0" y="3145"/>
                    <a:pt x="0" y="6841"/>
                    <a:pt x="2270" y="9111"/>
                  </a:cubicBezTo>
                  <a:lnTo>
                    <a:pt x="3391" y="1023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7468785" y="680905"/>
              <a:ext cx="98030" cy="76933"/>
            </a:xfrm>
            <a:custGeom>
              <a:rect b="b" l="l" r="r" t="t"/>
              <a:pathLst>
                <a:path extrusionOk="0" h="6750" w="8601">
                  <a:moveTo>
                    <a:pt x="2043" y="0"/>
                  </a:moveTo>
                  <a:cubicBezTo>
                    <a:pt x="1567" y="0"/>
                    <a:pt x="1090" y="181"/>
                    <a:pt x="728" y="546"/>
                  </a:cubicBezTo>
                  <a:cubicBezTo>
                    <a:pt x="1" y="1273"/>
                    <a:pt x="1" y="2450"/>
                    <a:pt x="728" y="3178"/>
                  </a:cubicBezTo>
                  <a:lnTo>
                    <a:pt x="4299" y="6750"/>
                  </a:lnTo>
                  <a:lnTo>
                    <a:pt x="4301" y="6748"/>
                  </a:lnTo>
                  <a:lnTo>
                    <a:pt x="4304" y="6750"/>
                  </a:lnTo>
                  <a:lnTo>
                    <a:pt x="7875" y="3178"/>
                  </a:lnTo>
                  <a:cubicBezTo>
                    <a:pt x="8601" y="2452"/>
                    <a:pt x="8601" y="1273"/>
                    <a:pt x="7875" y="546"/>
                  </a:cubicBezTo>
                  <a:cubicBezTo>
                    <a:pt x="7513" y="184"/>
                    <a:pt x="7036" y="0"/>
                    <a:pt x="6560" y="0"/>
                  </a:cubicBezTo>
                  <a:cubicBezTo>
                    <a:pt x="6083" y="0"/>
                    <a:pt x="5607" y="181"/>
                    <a:pt x="5244" y="546"/>
                  </a:cubicBezTo>
                  <a:lnTo>
                    <a:pt x="4301" y="1488"/>
                  </a:lnTo>
                  <a:lnTo>
                    <a:pt x="3359" y="546"/>
                  </a:lnTo>
                  <a:cubicBezTo>
                    <a:pt x="2996" y="184"/>
                    <a:pt x="2520" y="0"/>
                    <a:pt x="20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/>
          <p:nvPr/>
        </p:nvSpPr>
        <p:spPr>
          <a:xfrm>
            <a:off x="213850" y="198775"/>
            <a:ext cx="8716200" cy="47460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8"/>
          <p:cNvSpPr txBox="1"/>
          <p:nvPr>
            <p:ph type="title"/>
          </p:nvPr>
        </p:nvSpPr>
        <p:spPr>
          <a:xfrm>
            <a:off x="2298725" y="2217000"/>
            <a:ext cx="4546500" cy="18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4800">
                <a:solidFill>
                  <a:schemeClr val="hlink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4800">
                <a:solidFill>
                  <a:schemeClr val="hlink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4800">
                <a:solidFill>
                  <a:schemeClr val="hlink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4800">
                <a:solidFill>
                  <a:schemeClr val="hlink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4800">
                <a:solidFill>
                  <a:schemeClr val="hlink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4800">
                <a:solidFill>
                  <a:schemeClr val="hlink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4800">
                <a:solidFill>
                  <a:schemeClr val="hlink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4800">
                <a:solidFill>
                  <a:schemeClr val="hlink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4800">
                <a:solidFill>
                  <a:schemeClr val="hlink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"/>
          <p:cNvSpPr/>
          <p:nvPr/>
        </p:nvSpPr>
        <p:spPr>
          <a:xfrm>
            <a:off x="213850" y="198775"/>
            <a:ext cx="8716200" cy="47460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9"/>
          <p:cNvSpPr txBox="1"/>
          <p:nvPr>
            <p:ph type="title"/>
          </p:nvPr>
        </p:nvSpPr>
        <p:spPr>
          <a:xfrm>
            <a:off x="1658550" y="1778800"/>
            <a:ext cx="5826900" cy="100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600"/>
              <a:buNone/>
              <a:defRPr sz="7200">
                <a:solidFill>
                  <a:schemeClr val="hlink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600"/>
              <a:buNone/>
              <a:defRPr sz="3600">
                <a:solidFill>
                  <a:schemeClr val="hlink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600"/>
              <a:buNone/>
              <a:defRPr sz="3600">
                <a:solidFill>
                  <a:schemeClr val="hlink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600"/>
              <a:buNone/>
              <a:defRPr sz="3600">
                <a:solidFill>
                  <a:schemeClr val="hlink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600"/>
              <a:buNone/>
              <a:defRPr sz="3600">
                <a:solidFill>
                  <a:schemeClr val="hlink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600"/>
              <a:buNone/>
              <a:defRPr sz="3600">
                <a:solidFill>
                  <a:schemeClr val="hlink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600"/>
              <a:buNone/>
              <a:defRPr sz="3600">
                <a:solidFill>
                  <a:schemeClr val="hlink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600"/>
              <a:buNone/>
              <a:defRPr sz="3600">
                <a:solidFill>
                  <a:schemeClr val="hlink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600"/>
              <a:buNone/>
              <a:defRPr sz="3600">
                <a:solidFill>
                  <a:schemeClr val="hlink"/>
                </a:solidFill>
              </a:defRPr>
            </a:lvl9pPr>
          </a:lstStyle>
          <a:p/>
        </p:txBody>
      </p:sp>
      <p:sp>
        <p:nvSpPr>
          <p:cNvPr id="146" name="Google Shape;146;p9"/>
          <p:cNvSpPr txBox="1"/>
          <p:nvPr>
            <p:ph idx="1" type="subTitle"/>
          </p:nvPr>
        </p:nvSpPr>
        <p:spPr>
          <a:xfrm>
            <a:off x="2391913" y="2899338"/>
            <a:ext cx="4360200" cy="4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None/>
              <a:defRPr>
                <a:solidFill>
                  <a:schemeClr val="hlink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5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/>
          <p:nvPr/>
        </p:nvSpPr>
        <p:spPr>
          <a:xfrm>
            <a:off x="213900" y="198775"/>
            <a:ext cx="4358100" cy="2844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0"/>
          <p:cNvSpPr txBox="1"/>
          <p:nvPr>
            <p:ph type="title"/>
          </p:nvPr>
        </p:nvSpPr>
        <p:spPr>
          <a:xfrm>
            <a:off x="720000" y="540000"/>
            <a:ext cx="3454500" cy="216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34" Type="http://schemas.openxmlformats.org/officeDocument/2006/relationships/theme" Target="../theme/theme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anga One"/>
              <a:buNone/>
              <a:defRPr sz="3000">
                <a:latin typeface="Changa One"/>
                <a:ea typeface="Changa One"/>
                <a:cs typeface="Changa One"/>
                <a:sym typeface="Chan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hanga One"/>
              <a:buNone/>
              <a:defRPr sz="3000">
                <a:latin typeface="Changa One"/>
                <a:ea typeface="Changa One"/>
                <a:cs typeface="Changa One"/>
                <a:sym typeface="Chang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hanga One"/>
              <a:buNone/>
              <a:defRPr sz="3000">
                <a:latin typeface="Changa One"/>
                <a:ea typeface="Changa One"/>
                <a:cs typeface="Changa One"/>
                <a:sym typeface="Chang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hanga One"/>
              <a:buNone/>
              <a:defRPr sz="3000">
                <a:latin typeface="Changa One"/>
                <a:ea typeface="Changa One"/>
                <a:cs typeface="Changa One"/>
                <a:sym typeface="Chang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hanga One"/>
              <a:buNone/>
              <a:defRPr sz="3000">
                <a:latin typeface="Changa One"/>
                <a:ea typeface="Changa One"/>
                <a:cs typeface="Changa One"/>
                <a:sym typeface="Chang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hanga One"/>
              <a:buNone/>
              <a:defRPr sz="3000">
                <a:latin typeface="Changa One"/>
                <a:ea typeface="Changa One"/>
                <a:cs typeface="Changa One"/>
                <a:sym typeface="Chang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hanga One"/>
              <a:buNone/>
              <a:defRPr sz="3000">
                <a:latin typeface="Changa One"/>
                <a:ea typeface="Changa One"/>
                <a:cs typeface="Changa One"/>
                <a:sym typeface="Chang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hanga One"/>
              <a:buNone/>
              <a:defRPr sz="3000">
                <a:latin typeface="Changa One"/>
                <a:ea typeface="Changa One"/>
                <a:cs typeface="Changa One"/>
                <a:sym typeface="Chang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hanga One"/>
              <a:buNone/>
              <a:defRPr sz="3000">
                <a:latin typeface="Changa One"/>
                <a:ea typeface="Changa One"/>
                <a:cs typeface="Changa One"/>
                <a:sym typeface="Changa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el"/>
              <a:buChar char="●"/>
              <a:defRPr>
                <a:latin typeface="Abel"/>
                <a:ea typeface="Abel"/>
                <a:cs typeface="Abel"/>
                <a:sym typeface="Abel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l"/>
              <a:buChar char="○"/>
              <a:defRPr>
                <a:latin typeface="Abel"/>
                <a:ea typeface="Abel"/>
                <a:cs typeface="Abel"/>
                <a:sym typeface="Abel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l"/>
              <a:buChar char="■"/>
              <a:defRPr>
                <a:latin typeface="Abel"/>
                <a:ea typeface="Abel"/>
                <a:cs typeface="Abel"/>
                <a:sym typeface="Abel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l"/>
              <a:buChar char="●"/>
              <a:defRPr>
                <a:latin typeface="Abel"/>
                <a:ea typeface="Abel"/>
                <a:cs typeface="Abel"/>
                <a:sym typeface="Abel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l"/>
              <a:buChar char="○"/>
              <a:defRPr>
                <a:latin typeface="Abel"/>
                <a:ea typeface="Abel"/>
                <a:cs typeface="Abel"/>
                <a:sym typeface="Abel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l"/>
              <a:buChar char="■"/>
              <a:defRPr>
                <a:latin typeface="Abel"/>
                <a:ea typeface="Abel"/>
                <a:cs typeface="Abel"/>
                <a:sym typeface="Abel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l"/>
              <a:buChar char="●"/>
              <a:defRPr>
                <a:latin typeface="Abel"/>
                <a:ea typeface="Abel"/>
                <a:cs typeface="Abel"/>
                <a:sym typeface="Abel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l"/>
              <a:buChar char="○"/>
              <a:defRPr>
                <a:latin typeface="Abel"/>
                <a:ea typeface="Abel"/>
                <a:cs typeface="Abel"/>
                <a:sym typeface="Abel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bel"/>
              <a:buChar char="■"/>
              <a:defRPr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8.png"/><Relationship Id="rId8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Relationship Id="rId3" Type="http://schemas.openxmlformats.org/officeDocument/2006/relationships/hyperlink" Target="mailto:wexfordpride@gmail.co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23.jpg"/><Relationship Id="rId5" Type="http://schemas.openxmlformats.org/officeDocument/2006/relationships/image" Target="../media/image8.jpg"/><Relationship Id="rId6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5"/>
          <p:cNvSpPr txBox="1"/>
          <p:nvPr>
            <p:ph type="ctrTitle"/>
          </p:nvPr>
        </p:nvSpPr>
        <p:spPr>
          <a:xfrm>
            <a:off x="2294959" y="2083186"/>
            <a:ext cx="4567500" cy="21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Wexford Pride PPN Presentation 2023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608" name="Google Shape;608;p35"/>
          <p:cNvGrpSpPr/>
          <p:nvPr/>
        </p:nvGrpSpPr>
        <p:grpSpPr>
          <a:xfrm>
            <a:off x="1099650" y="540000"/>
            <a:ext cx="1382575" cy="4063502"/>
            <a:chOff x="1099650" y="540000"/>
            <a:chExt cx="1382575" cy="4063502"/>
          </a:xfrm>
        </p:grpSpPr>
        <p:sp>
          <p:nvSpPr>
            <p:cNvPr id="609" name="Google Shape;609;p35"/>
            <p:cNvSpPr/>
            <p:nvPr/>
          </p:nvSpPr>
          <p:spPr>
            <a:xfrm>
              <a:off x="2268146" y="2201164"/>
              <a:ext cx="214080" cy="199296"/>
            </a:xfrm>
            <a:custGeom>
              <a:rect b="b" l="l" r="r" t="t"/>
              <a:pathLst>
                <a:path extrusionOk="0" h="5743" w="6169">
                  <a:moveTo>
                    <a:pt x="1144" y="1"/>
                  </a:moveTo>
                  <a:cubicBezTo>
                    <a:pt x="526" y="1"/>
                    <a:pt x="8" y="519"/>
                    <a:pt x="5" y="1144"/>
                  </a:cubicBezTo>
                  <a:lnTo>
                    <a:pt x="1" y="1139"/>
                  </a:lnTo>
                  <a:lnTo>
                    <a:pt x="1" y="4094"/>
                  </a:lnTo>
                  <a:cubicBezTo>
                    <a:pt x="1" y="5006"/>
                    <a:pt x="738" y="5742"/>
                    <a:pt x="1649" y="5742"/>
                  </a:cubicBezTo>
                  <a:lnTo>
                    <a:pt x="4791" y="5742"/>
                  </a:lnTo>
                  <a:cubicBezTo>
                    <a:pt x="5102" y="5742"/>
                    <a:pt x="5351" y="5491"/>
                    <a:pt x="5351" y="5182"/>
                  </a:cubicBezTo>
                  <a:lnTo>
                    <a:pt x="5351" y="5156"/>
                  </a:lnTo>
                  <a:cubicBezTo>
                    <a:pt x="5351" y="4845"/>
                    <a:pt x="5099" y="4594"/>
                    <a:pt x="4791" y="4594"/>
                  </a:cubicBezTo>
                  <a:lnTo>
                    <a:pt x="5299" y="4594"/>
                  </a:lnTo>
                  <a:cubicBezTo>
                    <a:pt x="5610" y="4594"/>
                    <a:pt x="5859" y="4343"/>
                    <a:pt x="5859" y="4033"/>
                  </a:cubicBezTo>
                  <a:lnTo>
                    <a:pt x="5859" y="4004"/>
                  </a:lnTo>
                  <a:cubicBezTo>
                    <a:pt x="5859" y="3696"/>
                    <a:pt x="5608" y="3445"/>
                    <a:pt x="5299" y="3445"/>
                  </a:cubicBezTo>
                  <a:lnTo>
                    <a:pt x="5610" y="3445"/>
                  </a:lnTo>
                  <a:cubicBezTo>
                    <a:pt x="5919" y="3445"/>
                    <a:pt x="6169" y="3194"/>
                    <a:pt x="6169" y="2884"/>
                  </a:cubicBezTo>
                  <a:lnTo>
                    <a:pt x="6169" y="2856"/>
                  </a:lnTo>
                  <a:cubicBezTo>
                    <a:pt x="6169" y="2546"/>
                    <a:pt x="5918" y="2297"/>
                    <a:pt x="5610" y="2297"/>
                  </a:cubicBezTo>
                  <a:lnTo>
                    <a:pt x="4791" y="2297"/>
                  </a:lnTo>
                  <a:cubicBezTo>
                    <a:pt x="5099" y="2297"/>
                    <a:pt x="5351" y="2045"/>
                    <a:pt x="5351" y="1736"/>
                  </a:cubicBezTo>
                  <a:lnTo>
                    <a:pt x="5351" y="1707"/>
                  </a:lnTo>
                  <a:cubicBezTo>
                    <a:pt x="5351" y="1399"/>
                    <a:pt x="5097" y="1148"/>
                    <a:pt x="4791" y="1148"/>
                  </a:cubicBezTo>
                  <a:lnTo>
                    <a:pt x="3097" y="1148"/>
                  </a:lnTo>
                  <a:lnTo>
                    <a:pt x="3097" y="1121"/>
                  </a:lnTo>
                  <a:cubicBezTo>
                    <a:pt x="3097" y="502"/>
                    <a:pt x="2595" y="1"/>
                    <a:pt x="1977" y="1"/>
                  </a:cubicBezTo>
                  <a:close/>
                </a:path>
              </a:pathLst>
            </a:custGeom>
            <a:solidFill>
              <a:srgbClr val="AA988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2375653" y="2320505"/>
              <a:ext cx="76484" cy="14159"/>
            </a:xfrm>
            <a:custGeom>
              <a:rect b="b" l="l" r="r" t="t"/>
              <a:pathLst>
                <a:path extrusionOk="0" h="408" w="2204">
                  <a:moveTo>
                    <a:pt x="203" y="0"/>
                  </a:moveTo>
                  <a:cubicBezTo>
                    <a:pt x="92" y="0"/>
                    <a:pt x="0" y="92"/>
                    <a:pt x="0" y="203"/>
                  </a:cubicBezTo>
                  <a:cubicBezTo>
                    <a:pt x="0" y="316"/>
                    <a:pt x="92" y="407"/>
                    <a:pt x="203" y="407"/>
                  </a:cubicBezTo>
                  <a:lnTo>
                    <a:pt x="1798" y="407"/>
                  </a:lnTo>
                  <a:cubicBezTo>
                    <a:pt x="2021" y="407"/>
                    <a:pt x="2203" y="226"/>
                    <a:pt x="2203" y="2"/>
                  </a:cubicBezTo>
                  <a:lnTo>
                    <a:pt x="2203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2375653" y="2360378"/>
              <a:ext cx="58751" cy="14124"/>
            </a:xfrm>
            <a:custGeom>
              <a:rect b="b" l="l" r="r" t="t"/>
              <a:pathLst>
                <a:path extrusionOk="0" h="407" w="1693">
                  <a:moveTo>
                    <a:pt x="203" y="0"/>
                  </a:moveTo>
                  <a:cubicBezTo>
                    <a:pt x="92" y="0"/>
                    <a:pt x="0" y="91"/>
                    <a:pt x="0" y="204"/>
                  </a:cubicBezTo>
                  <a:cubicBezTo>
                    <a:pt x="0" y="315"/>
                    <a:pt x="92" y="407"/>
                    <a:pt x="203" y="407"/>
                  </a:cubicBezTo>
                  <a:lnTo>
                    <a:pt x="1287" y="407"/>
                  </a:lnTo>
                  <a:cubicBezTo>
                    <a:pt x="1511" y="407"/>
                    <a:pt x="1693" y="225"/>
                    <a:pt x="1693" y="1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2375653" y="2280702"/>
              <a:ext cx="58751" cy="14124"/>
            </a:xfrm>
            <a:custGeom>
              <a:rect b="b" l="l" r="r" t="t"/>
              <a:pathLst>
                <a:path extrusionOk="0" h="407" w="1693">
                  <a:moveTo>
                    <a:pt x="203" y="0"/>
                  </a:moveTo>
                  <a:cubicBezTo>
                    <a:pt x="92" y="0"/>
                    <a:pt x="0" y="92"/>
                    <a:pt x="0" y="204"/>
                  </a:cubicBezTo>
                  <a:cubicBezTo>
                    <a:pt x="0" y="317"/>
                    <a:pt x="92" y="407"/>
                    <a:pt x="203" y="407"/>
                  </a:cubicBezTo>
                  <a:lnTo>
                    <a:pt x="1287" y="407"/>
                  </a:lnTo>
                  <a:cubicBezTo>
                    <a:pt x="1511" y="407"/>
                    <a:pt x="1693" y="226"/>
                    <a:pt x="1693" y="3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2316764" y="2226879"/>
              <a:ext cx="58786" cy="14124"/>
            </a:xfrm>
            <a:custGeom>
              <a:rect b="b" l="l" r="r" t="t"/>
              <a:pathLst>
                <a:path extrusionOk="0" h="407" w="1694">
                  <a:moveTo>
                    <a:pt x="205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6"/>
                    <a:pt x="92" y="407"/>
                    <a:pt x="205" y="407"/>
                  </a:cubicBezTo>
                  <a:lnTo>
                    <a:pt x="1693" y="407"/>
                  </a:lnTo>
                  <a:lnTo>
                    <a:pt x="1693" y="406"/>
                  </a:lnTo>
                  <a:cubicBezTo>
                    <a:pt x="1693" y="180"/>
                    <a:pt x="1512" y="0"/>
                    <a:pt x="1289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1099650" y="1212773"/>
              <a:ext cx="1309256" cy="254335"/>
            </a:xfrm>
            <a:custGeom>
              <a:rect b="b" l="l" r="r" t="t"/>
              <a:pathLst>
                <a:path extrusionOk="0" h="7329" w="37728">
                  <a:moveTo>
                    <a:pt x="26434" y="0"/>
                  </a:moveTo>
                  <a:cubicBezTo>
                    <a:pt x="23851" y="0"/>
                    <a:pt x="21271" y="436"/>
                    <a:pt x="18865" y="1295"/>
                  </a:cubicBezTo>
                  <a:cubicBezTo>
                    <a:pt x="18400" y="1463"/>
                    <a:pt x="17937" y="1623"/>
                    <a:pt x="17481" y="1822"/>
                  </a:cubicBezTo>
                  <a:cubicBezTo>
                    <a:pt x="15031" y="2899"/>
                    <a:pt x="12276" y="3453"/>
                    <a:pt x="9526" y="3453"/>
                  </a:cubicBezTo>
                  <a:cubicBezTo>
                    <a:pt x="8367" y="3453"/>
                    <a:pt x="7209" y="3354"/>
                    <a:pt x="6075" y="3156"/>
                  </a:cubicBezTo>
                  <a:lnTo>
                    <a:pt x="0" y="2088"/>
                  </a:lnTo>
                  <a:lnTo>
                    <a:pt x="0" y="5331"/>
                  </a:lnTo>
                  <a:cubicBezTo>
                    <a:pt x="0" y="5697"/>
                    <a:pt x="261" y="6012"/>
                    <a:pt x="624" y="6075"/>
                  </a:cubicBezTo>
                  <a:lnTo>
                    <a:pt x="6075" y="7031"/>
                  </a:lnTo>
                  <a:cubicBezTo>
                    <a:pt x="7209" y="7230"/>
                    <a:pt x="8368" y="7328"/>
                    <a:pt x="9528" y="7328"/>
                  </a:cubicBezTo>
                  <a:cubicBezTo>
                    <a:pt x="12277" y="7328"/>
                    <a:pt x="15032" y="6775"/>
                    <a:pt x="17481" y="5700"/>
                  </a:cubicBezTo>
                  <a:cubicBezTo>
                    <a:pt x="17935" y="5503"/>
                    <a:pt x="18400" y="5339"/>
                    <a:pt x="18865" y="5175"/>
                  </a:cubicBezTo>
                  <a:cubicBezTo>
                    <a:pt x="21270" y="4312"/>
                    <a:pt x="23847" y="3876"/>
                    <a:pt x="26428" y="3876"/>
                  </a:cubicBezTo>
                  <a:cubicBezTo>
                    <a:pt x="27431" y="3876"/>
                    <a:pt x="28435" y="3942"/>
                    <a:pt x="29429" y="4074"/>
                  </a:cubicBezTo>
                  <a:cubicBezTo>
                    <a:pt x="30841" y="4261"/>
                    <a:pt x="32233" y="4581"/>
                    <a:pt x="33580" y="5039"/>
                  </a:cubicBezTo>
                  <a:lnTo>
                    <a:pt x="33784" y="5106"/>
                  </a:lnTo>
                  <a:lnTo>
                    <a:pt x="37728" y="6494"/>
                  </a:lnTo>
                  <a:lnTo>
                    <a:pt x="37728" y="2615"/>
                  </a:lnTo>
                  <a:lnTo>
                    <a:pt x="33784" y="1231"/>
                  </a:lnTo>
                  <a:lnTo>
                    <a:pt x="33580" y="1164"/>
                  </a:lnTo>
                  <a:cubicBezTo>
                    <a:pt x="32235" y="707"/>
                    <a:pt x="30841" y="386"/>
                    <a:pt x="29429" y="198"/>
                  </a:cubicBezTo>
                  <a:cubicBezTo>
                    <a:pt x="28437" y="66"/>
                    <a:pt x="27436" y="0"/>
                    <a:pt x="26434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1099650" y="1078337"/>
              <a:ext cx="1309325" cy="254265"/>
            </a:xfrm>
            <a:custGeom>
              <a:rect b="b" l="l" r="r" t="t"/>
              <a:pathLst>
                <a:path extrusionOk="0" h="7327" w="37730">
                  <a:moveTo>
                    <a:pt x="26436" y="1"/>
                  </a:moveTo>
                  <a:cubicBezTo>
                    <a:pt x="23853" y="1"/>
                    <a:pt x="21273" y="437"/>
                    <a:pt x="18867" y="1295"/>
                  </a:cubicBezTo>
                  <a:cubicBezTo>
                    <a:pt x="18402" y="1459"/>
                    <a:pt x="17938" y="1623"/>
                    <a:pt x="17483" y="1822"/>
                  </a:cubicBezTo>
                  <a:cubicBezTo>
                    <a:pt x="15033" y="2896"/>
                    <a:pt x="12279" y="3449"/>
                    <a:pt x="9530" y="3449"/>
                  </a:cubicBezTo>
                  <a:cubicBezTo>
                    <a:pt x="8371" y="3449"/>
                    <a:pt x="7212" y="3351"/>
                    <a:pt x="6078" y="3152"/>
                  </a:cubicBezTo>
                  <a:lnTo>
                    <a:pt x="0" y="2087"/>
                  </a:lnTo>
                  <a:lnTo>
                    <a:pt x="0" y="5962"/>
                  </a:lnTo>
                  <a:lnTo>
                    <a:pt x="6078" y="7030"/>
                  </a:lnTo>
                  <a:cubicBezTo>
                    <a:pt x="7211" y="7228"/>
                    <a:pt x="8368" y="7327"/>
                    <a:pt x="9526" y="7327"/>
                  </a:cubicBezTo>
                  <a:cubicBezTo>
                    <a:pt x="12276" y="7327"/>
                    <a:pt x="15032" y="6773"/>
                    <a:pt x="17483" y="5696"/>
                  </a:cubicBezTo>
                  <a:cubicBezTo>
                    <a:pt x="17937" y="5497"/>
                    <a:pt x="18402" y="5337"/>
                    <a:pt x="18867" y="5169"/>
                  </a:cubicBezTo>
                  <a:cubicBezTo>
                    <a:pt x="21272" y="4310"/>
                    <a:pt x="23850" y="3874"/>
                    <a:pt x="26432" y="3874"/>
                  </a:cubicBezTo>
                  <a:cubicBezTo>
                    <a:pt x="27434" y="3874"/>
                    <a:pt x="28437" y="3940"/>
                    <a:pt x="29431" y="4072"/>
                  </a:cubicBezTo>
                  <a:cubicBezTo>
                    <a:pt x="30842" y="4260"/>
                    <a:pt x="32235" y="4578"/>
                    <a:pt x="33581" y="5038"/>
                  </a:cubicBezTo>
                  <a:lnTo>
                    <a:pt x="33787" y="5105"/>
                  </a:lnTo>
                  <a:lnTo>
                    <a:pt x="37729" y="6489"/>
                  </a:lnTo>
                  <a:lnTo>
                    <a:pt x="37729" y="2614"/>
                  </a:lnTo>
                  <a:lnTo>
                    <a:pt x="33787" y="1225"/>
                  </a:lnTo>
                  <a:lnTo>
                    <a:pt x="33581" y="1158"/>
                  </a:lnTo>
                  <a:cubicBezTo>
                    <a:pt x="32236" y="702"/>
                    <a:pt x="30842" y="384"/>
                    <a:pt x="29431" y="198"/>
                  </a:cubicBezTo>
                  <a:cubicBezTo>
                    <a:pt x="28439" y="66"/>
                    <a:pt x="27437" y="1"/>
                    <a:pt x="26436" y="1"/>
                  </a:cubicBezTo>
                  <a:close/>
                </a:path>
              </a:pathLst>
            </a:custGeom>
            <a:solidFill>
              <a:srgbClr val="3D85C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1099650" y="943657"/>
              <a:ext cx="1309325" cy="254335"/>
            </a:xfrm>
            <a:custGeom>
              <a:rect b="b" l="l" r="r" t="t"/>
              <a:pathLst>
                <a:path extrusionOk="0" h="7329" w="37730">
                  <a:moveTo>
                    <a:pt x="26436" y="1"/>
                  </a:moveTo>
                  <a:cubicBezTo>
                    <a:pt x="23853" y="1"/>
                    <a:pt x="21273" y="437"/>
                    <a:pt x="18867" y="1295"/>
                  </a:cubicBezTo>
                  <a:cubicBezTo>
                    <a:pt x="18402" y="1464"/>
                    <a:pt x="17938" y="1628"/>
                    <a:pt x="17483" y="1825"/>
                  </a:cubicBezTo>
                  <a:cubicBezTo>
                    <a:pt x="15033" y="2900"/>
                    <a:pt x="12278" y="3453"/>
                    <a:pt x="9530" y="3453"/>
                  </a:cubicBezTo>
                  <a:cubicBezTo>
                    <a:pt x="8370" y="3453"/>
                    <a:pt x="7212" y="3355"/>
                    <a:pt x="6078" y="3156"/>
                  </a:cubicBezTo>
                  <a:lnTo>
                    <a:pt x="0" y="2089"/>
                  </a:lnTo>
                  <a:lnTo>
                    <a:pt x="0" y="5968"/>
                  </a:lnTo>
                  <a:lnTo>
                    <a:pt x="6078" y="7031"/>
                  </a:lnTo>
                  <a:cubicBezTo>
                    <a:pt x="7212" y="7230"/>
                    <a:pt x="8371" y="7328"/>
                    <a:pt x="9530" y="7328"/>
                  </a:cubicBezTo>
                  <a:cubicBezTo>
                    <a:pt x="12279" y="7328"/>
                    <a:pt x="15033" y="6776"/>
                    <a:pt x="17483" y="5701"/>
                  </a:cubicBezTo>
                  <a:cubicBezTo>
                    <a:pt x="17937" y="5503"/>
                    <a:pt x="18402" y="5339"/>
                    <a:pt x="18867" y="5175"/>
                  </a:cubicBezTo>
                  <a:cubicBezTo>
                    <a:pt x="21272" y="4316"/>
                    <a:pt x="23850" y="3880"/>
                    <a:pt x="26432" y="3880"/>
                  </a:cubicBezTo>
                  <a:cubicBezTo>
                    <a:pt x="27434" y="3880"/>
                    <a:pt x="28437" y="3946"/>
                    <a:pt x="29431" y="4078"/>
                  </a:cubicBezTo>
                  <a:cubicBezTo>
                    <a:pt x="30842" y="4265"/>
                    <a:pt x="32235" y="4581"/>
                    <a:pt x="33581" y="5038"/>
                  </a:cubicBezTo>
                  <a:lnTo>
                    <a:pt x="33787" y="5105"/>
                  </a:lnTo>
                  <a:lnTo>
                    <a:pt x="37729" y="6493"/>
                  </a:lnTo>
                  <a:lnTo>
                    <a:pt x="37729" y="2615"/>
                  </a:lnTo>
                  <a:lnTo>
                    <a:pt x="33787" y="1231"/>
                  </a:lnTo>
                  <a:cubicBezTo>
                    <a:pt x="33718" y="1208"/>
                    <a:pt x="33649" y="1185"/>
                    <a:pt x="33581" y="1164"/>
                  </a:cubicBezTo>
                  <a:cubicBezTo>
                    <a:pt x="32236" y="707"/>
                    <a:pt x="30842" y="386"/>
                    <a:pt x="29431" y="198"/>
                  </a:cubicBezTo>
                  <a:cubicBezTo>
                    <a:pt x="28439" y="66"/>
                    <a:pt x="27437" y="1"/>
                    <a:pt x="26436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1099650" y="809151"/>
              <a:ext cx="1309256" cy="254369"/>
            </a:xfrm>
            <a:custGeom>
              <a:rect b="b" l="l" r="r" t="t"/>
              <a:pathLst>
                <a:path extrusionOk="0" h="7330" w="37728">
                  <a:moveTo>
                    <a:pt x="26444" y="0"/>
                  </a:moveTo>
                  <a:cubicBezTo>
                    <a:pt x="23858" y="0"/>
                    <a:pt x="21274" y="437"/>
                    <a:pt x="18865" y="1296"/>
                  </a:cubicBezTo>
                  <a:cubicBezTo>
                    <a:pt x="18400" y="1463"/>
                    <a:pt x="17937" y="1624"/>
                    <a:pt x="17481" y="1823"/>
                  </a:cubicBezTo>
                  <a:cubicBezTo>
                    <a:pt x="15034" y="2898"/>
                    <a:pt x="12282" y="3452"/>
                    <a:pt x="9535" y="3452"/>
                  </a:cubicBezTo>
                  <a:cubicBezTo>
                    <a:pt x="8373" y="3452"/>
                    <a:pt x="7212" y="3353"/>
                    <a:pt x="6075" y="3152"/>
                  </a:cubicBezTo>
                  <a:lnTo>
                    <a:pt x="0" y="2089"/>
                  </a:lnTo>
                  <a:lnTo>
                    <a:pt x="0" y="5965"/>
                  </a:lnTo>
                  <a:lnTo>
                    <a:pt x="6078" y="7032"/>
                  </a:lnTo>
                  <a:cubicBezTo>
                    <a:pt x="7212" y="7231"/>
                    <a:pt x="8370" y="7329"/>
                    <a:pt x="9530" y="7329"/>
                  </a:cubicBezTo>
                  <a:cubicBezTo>
                    <a:pt x="12278" y="7329"/>
                    <a:pt x="15033" y="6776"/>
                    <a:pt x="17483" y="5701"/>
                  </a:cubicBezTo>
                  <a:cubicBezTo>
                    <a:pt x="17937" y="5504"/>
                    <a:pt x="18402" y="5340"/>
                    <a:pt x="18867" y="5171"/>
                  </a:cubicBezTo>
                  <a:cubicBezTo>
                    <a:pt x="21272" y="4312"/>
                    <a:pt x="23850" y="3876"/>
                    <a:pt x="26432" y="3876"/>
                  </a:cubicBezTo>
                  <a:cubicBezTo>
                    <a:pt x="27434" y="3876"/>
                    <a:pt x="28437" y="3942"/>
                    <a:pt x="29431" y="4074"/>
                  </a:cubicBezTo>
                  <a:cubicBezTo>
                    <a:pt x="30842" y="4262"/>
                    <a:pt x="32235" y="4581"/>
                    <a:pt x="33581" y="5040"/>
                  </a:cubicBezTo>
                  <a:cubicBezTo>
                    <a:pt x="33649" y="5063"/>
                    <a:pt x="33718" y="5086"/>
                    <a:pt x="33787" y="5107"/>
                  </a:cubicBezTo>
                  <a:lnTo>
                    <a:pt x="37728" y="6491"/>
                  </a:lnTo>
                  <a:lnTo>
                    <a:pt x="37728" y="2616"/>
                  </a:lnTo>
                  <a:lnTo>
                    <a:pt x="33784" y="1228"/>
                  </a:lnTo>
                  <a:cubicBezTo>
                    <a:pt x="33717" y="1205"/>
                    <a:pt x="33647" y="1178"/>
                    <a:pt x="33580" y="1161"/>
                  </a:cubicBezTo>
                  <a:cubicBezTo>
                    <a:pt x="32235" y="698"/>
                    <a:pt x="30839" y="383"/>
                    <a:pt x="29429" y="196"/>
                  </a:cubicBezTo>
                  <a:cubicBezTo>
                    <a:pt x="28440" y="65"/>
                    <a:pt x="27442" y="0"/>
                    <a:pt x="26444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1099650" y="540069"/>
              <a:ext cx="1309221" cy="254335"/>
            </a:xfrm>
            <a:custGeom>
              <a:rect b="b" l="l" r="r" t="t"/>
              <a:pathLst>
                <a:path extrusionOk="0" h="7329" w="37727">
                  <a:moveTo>
                    <a:pt x="26433" y="1"/>
                  </a:moveTo>
                  <a:cubicBezTo>
                    <a:pt x="23850" y="1"/>
                    <a:pt x="21270" y="437"/>
                    <a:pt x="18864" y="1295"/>
                  </a:cubicBezTo>
                  <a:cubicBezTo>
                    <a:pt x="18399" y="1459"/>
                    <a:pt x="17935" y="1624"/>
                    <a:pt x="17480" y="1822"/>
                  </a:cubicBezTo>
                  <a:cubicBezTo>
                    <a:pt x="15030" y="2896"/>
                    <a:pt x="12276" y="3451"/>
                    <a:pt x="9528" y="3451"/>
                  </a:cubicBezTo>
                  <a:cubicBezTo>
                    <a:pt x="8368" y="3451"/>
                    <a:pt x="7209" y="3352"/>
                    <a:pt x="6074" y="3152"/>
                  </a:cubicBezTo>
                  <a:lnTo>
                    <a:pt x="885" y="2240"/>
                  </a:lnTo>
                  <a:cubicBezTo>
                    <a:pt x="842" y="2233"/>
                    <a:pt x="799" y="2229"/>
                    <a:pt x="758" y="2229"/>
                  </a:cubicBezTo>
                  <a:cubicBezTo>
                    <a:pt x="349" y="2229"/>
                    <a:pt x="0" y="2564"/>
                    <a:pt x="0" y="2988"/>
                  </a:cubicBezTo>
                  <a:lnTo>
                    <a:pt x="0" y="5964"/>
                  </a:lnTo>
                  <a:lnTo>
                    <a:pt x="6078" y="7031"/>
                  </a:lnTo>
                  <a:cubicBezTo>
                    <a:pt x="7211" y="7230"/>
                    <a:pt x="8369" y="7328"/>
                    <a:pt x="9527" y="7328"/>
                  </a:cubicBezTo>
                  <a:cubicBezTo>
                    <a:pt x="12276" y="7328"/>
                    <a:pt x="15033" y="6775"/>
                    <a:pt x="17483" y="5700"/>
                  </a:cubicBezTo>
                  <a:cubicBezTo>
                    <a:pt x="17822" y="5553"/>
                    <a:pt x="18171" y="5422"/>
                    <a:pt x="18520" y="5298"/>
                  </a:cubicBezTo>
                  <a:cubicBezTo>
                    <a:pt x="18634" y="5261"/>
                    <a:pt x="18751" y="5218"/>
                    <a:pt x="18865" y="5176"/>
                  </a:cubicBezTo>
                  <a:cubicBezTo>
                    <a:pt x="19166" y="5069"/>
                    <a:pt x="19472" y="4965"/>
                    <a:pt x="19777" y="4871"/>
                  </a:cubicBezTo>
                  <a:cubicBezTo>
                    <a:pt x="20082" y="4777"/>
                    <a:pt x="20391" y="4687"/>
                    <a:pt x="20703" y="4608"/>
                  </a:cubicBezTo>
                  <a:cubicBezTo>
                    <a:pt x="21168" y="4491"/>
                    <a:pt x="21635" y="4384"/>
                    <a:pt x="22109" y="4290"/>
                  </a:cubicBezTo>
                  <a:lnTo>
                    <a:pt x="22111" y="4290"/>
                  </a:lnTo>
                  <a:cubicBezTo>
                    <a:pt x="22584" y="4199"/>
                    <a:pt x="23060" y="4122"/>
                    <a:pt x="23537" y="4062"/>
                  </a:cubicBezTo>
                  <a:lnTo>
                    <a:pt x="23540" y="4062"/>
                  </a:lnTo>
                  <a:cubicBezTo>
                    <a:pt x="23859" y="4021"/>
                    <a:pt x="24180" y="3985"/>
                    <a:pt x="24500" y="3958"/>
                  </a:cubicBezTo>
                  <a:cubicBezTo>
                    <a:pt x="25140" y="3904"/>
                    <a:pt x="25782" y="3877"/>
                    <a:pt x="26425" y="3877"/>
                  </a:cubicBezTo>
                  <a:cubicBezTo>
                    <a:pt x="27429" y="3877"/>
                    <a:pt x="28433" y="3943"/>
                    <a:pt x="29428" y="4076"/>
                  </a:cubicBezTo>
                  <a:cubicBezTo>
                    <a:pt x="30838" y="4263"/>
                    <a:pt x="32232" y="4578"/>
                    <a:pt x="33577" y="5041"/>
                  </a:cubicBezTo>
                  <a:cubicBezTo>
                    <a:pt x="33646" y="5061"/>
                    <a:pt x="33716" y="5086"/>
                    <a:pt x="33783" y="5108"/>
                  </a:cubicBezTo>
                  <a:lnTo>
                    <a:pt x="37726" y="6492"/>
                  </a:lnTo>
                  <a:lnTo>
                    <a:pt x="37726" y="2615"/>
                  </a:lnTo>
                  <a:lnTo>
                    <a:pt x="33783" y="1231"/>
                  </a:lnTo>
                  <a:lnTo>
                    <a:pt x="33577" y="1163"/>
                  </a:lnTo>
                  <a:cubicBezTo>
                    <a:pt x="32233" y="706"/>
                    <a:pt x="30838" y="385"/>
                    <a:pt x="29428" y="198"/>
                  </a:cubicBezTo>
                  <a:cubicBezTo>
                    <a:pt x="28436" y="66"/>
                    <a:pt x="27434" y="1"/>
                    <a:pt x="26433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1099650" y="674541"/>
              <a:ext cx="1309325" cy="254439"/>
            </a:xfrm>
            <a:custGeom>
              <a:rect b="b" l="l" r="r" t="t"/>
              <a:pathLst>
                <a:path extrusionOk="0" h="7332" w="37730">
                  <a:moveTo>
                    <a:pt x="26432" y="1"/>
                  </a:moveTo>
                  <a:cubicBezTo>
                    <a:pt x="25788" y="1"/>
                    <a:pt x="25144" y="28"/>
                    <a:pt x="24503" y="81"/>
                  </a:cubicBezTo>
                  <a:cubicBezTo>
                    <a:pt x="24185" y="107"/>
                    <a:pt x="23863" y="141"/>
                    <a:pt x="23544" y="184"/>
                  </a:cubicBezTo>
                  <a:lnTo>
                    <a:pt x="23540" y="184"/>
                  </a:lnTo>
                  <a:cubicBezTo>
                    <a:pt x="23064" y="245"/>
                    <a:pt x="22588" y="321"/>
                    <a:pt x="22116" y="412"/>
                  </a:cubicBezTo>
                  <a:lnTo>
                    <a:pt x="22111" y="412"/>
                  </a:lnTo>
                  <a:cubicBezTo>
                    <a:pt x="21639" y="504"/>
                    <a:pt x="21170" y="611"/>
                    <a:pt x="20706" y="732"/>
                  </a:cubicBezTo>
                  <a:cubicBezTo>
                    <a:pt x="20393" y="812"/>
                    <a:pt x="20085" y="900"/>
                    <a:pt x="19780" y="995"/>
                  </a:cubicBezTo>
                  <a:cubicBezTo>
                    <a:pt x="19476" y="1084"/>
                    <a:pt x="19171" y="1189"/>
                    <a:pt x="18870" y="1296"/>
                  </a:cubicBezTo>
                  <a:cubicBezTo>
                    <a:pt x="18756" y="1338"/>
                    <a:pt x="18637" y="1380"/>
                    <a:pt x="18523" y="1423"/>
                  </a:cubicBezTo>
                  <a:cubicBezTo>
                    <a:pt x="18172" y="1548"/>
                    <a:pt x="17825" y="1677"/>
                    <a:pt x="17487" y="1825"/>
                  </a:cubicBezTo>
                  <a:cubicBezTo>
                    <a:pt x="15037" y="2900"/>
                    <a:pt x="12281" y="3453"/>
                    <a:pt x="9531" y="3453"/>
                  </a:cubicBezTo>
                  <a:cubicBezTo>
                    <a:pt x="8372" y="3453"/>
                    <a:pt x="7214" y="3355"/>
                    <a:pt x="6081" y="3156"/>
                  </a:cubicBezTo>
                  <a:lnTo>
                    <a:pt x="0" y="2089"/>
                  </a:lnTo>
                  <a:lnTo>
                    <a:pt x="0" y="5968"/>
                  </a:lnTo>
                  <a:lnTo>
                    <a:pt x="6078" y="7031"/>
                  </a:lnTo>
                  <a:cubicBezTo>
                    <a:pt x="7214" y="7232"/>
                    <a:pt x="8375" y="7331"/>
                    <a:pt x="9537" y="7331"/>
                  </a:cubicBezTo>
                  <a:cubicBezTo>
                    <a:pt x="12283" y="7331"/>
                    <a:pt x="15035" y="6777"/>
                    <a:pt x="17483" y="5702"/>
                  </a:cubicBezTo>
                  <a:cubicBezTo>
                    <a:pt x="17937" y="5503"/>
                    <a:pt x="18402" y="5342"/>
                    <a:pt x="18867" y="5175"/>
                  </a:cubicBezTo>
                  <a:cubicBezTo>
                    <a:pt x="21275" y="4315"/>
                    <a:pt x="23856" y="3879"/>
                    <a:pt x="26441" y="3879"/>
                  </a:cubicBezTo>
                  <a:cubicBezTo>
                    <a:pt x="27441" y="3879"/>
                    <a:pt x="28440" y="3944"/>
                    <a:pt x="29431" y="4075"/>
                  </a:cubicBezTo>
                  <a:cubicBezTo>
                    <a:pt x="30842" y="4262"/>
                    <a:pt x="32235" y="4577"/>
                    <a:pt x="33581" y="5040"/>
                  </a:cubicBezTo>
                  <a:cubicBezTo>
                    <a:pt x="33649" y="5058"/>
                    <a:pt x="33718" y="5085"/>
                    <a:pt x="33787" y="5107"/>
                  </a:cubicBezTo>
                  <a:lnTo>
                    <a:pt x="37729" y="6495"/>
                  </a:lnTo>
                  <a:lnTo>
                    <a:pt x="37729" y="2615"/>
                  </a:lnTo>
                  <a:lnTo>
                    <a:pt x="33787" y="1231"/>
                  </a:lnTo>
                  <a:cubicBezTo>
                    <a:pt x="33718" y="1209"/>
                    <a:pt x="33649" y="1181"/>
                    <a:pt x="33581" y="1164"/>
                  </a:cubicBezTo>
                  <a:cubicBezTo>
                    <a:pt x="32236" y="702"/>
                    <a:pt x="30842" y="387"/>
                    <a:pt x="29431" y="198"/>
                  </a:cubicBezTo>
                  <a:cubicBezTo>
                    <a:pt x="28438" y="66"/>
                    <a:pt x="27435" y="1"/>
                    <a:pt x="26432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2264953" y="580393"/>
              <a:ext cx="143946" cy="857776"/>
            </a:xfrm>
            <a:custGeom>
              <a:rect b="b" l="l" r="r" t="t"/>
              <a:pathLst>
                <a:path extrusionOk="0" h="24718" w="4148">
                  <a:moveTo>
                    <a:pt x="0" y="1"/>
                  </a:moveTo>
                  <a:lnTo>
                    <a:pt x="0" y="23261"/>
                  </a:lnTo>
                  <a:lnTo>
                    <a:pt x="204" y="23329"/>
                  </a:lnTo>
                  <a:lnTo>
                    <a:pt x="4148" y="24717"/>
                  </a:lnTo>
                  <a:lnTo>
                    <a:pt x="4148" y="1453"/>
                  </a:lnTo>
                  <a:lnTo>
                    <a:pt x="204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2375168" y="540000"/>
              <a:ext cx="53338" cy="2293662"/>
            </a:xfrm>
            <a:custGeom>
              <a:rect b="b" l="l" r="r" t="t"/>
              <a:pathLst>
                <a:path extrusionOk="0" h="66095" w="1537">
                  <a:moveTo>
                    <a:pt x="769" y="0"/>
                  </a:moveTo>
                  <a:cubicBezTo>
                    <a:pt x="344" y="0"/>
                    <a:pt x="0" y="344"/>
                    <a:pt x="0" y="769"/>
                  </a:cubicBezTo>
                  <a:lnTo>
                    <a:pt x="0" y="65325"/>
                  </a:lnTo>
                  <a:cubicBezTo>
                    <a:pt x="2" y="65749"/>
                    <a:pt x="344" y="66094"/>
                    <a:pt x="769" y="66094"/>
                  </a:cubicBezTo>
                  <a:cubicBezTo>
                    <a:pt x="1193" y="66094"/>
                    <a:pt x="1537" y="65749"/>
                    <a:pt x="1537" y="65325"/>
                  </a:cubicBezTo>
                  <a:lnTo>
                    <a:pt x="1537" y="769"/>
                  </a:lnTo>
                  <a:cubicBezTo>
                    <a:pt x="1537" y="344"/>
                    <a:pt x="1193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2265022" y="2280702"/>
              <a:ext cx="214149" cy="199262"/>
            </a:xfrm>
            <a:custGeom>
              <a:rect b="b" l="l" r="r" t="t"/>
              <a:pathLst>
                <a:path extrusionOk="0" h="5742" w="6171">
                  <a:moveTo>
                    <a:pt x="1144" y="0"/>
                  </a:moveTo>
                  <a:cubicBezTo>
                    <a:pt x="526" y="0"/>
                    <a:pt x="7" y="520"/>
                    <a:pt x="7" y="1145"/>
                  </a:cubicBezTo>
                  <a:lnTo>
                    <a:pt x="1" y="1139"/>
                  </a:lnTo>
                  <a:lnTo>
                    <a:pt x="1" y="4094"/>
                  </a:lnTo>
                  <a:cubicBezTo>
                    <a:pt x="1" y="5006"/>
                    <a:pt x="740" y="5742"/>
                    <a:pt x="1649" y="5742"/>
                  </a:cubicBezTo>
                  <a:lnTo>
                    <a:pt x="4792" y="5742"/>
                  </a:lnTo>
                  <a:cubicBezTo>
                    <a:pt x="5102" y="5742"/>
                    <a:pt x="5351" y="5491"/>
                    <a:pt x="5351" y="5182"/>
                  </a:cubicBezTo>
                  <a:lnTo>
                    <a:pt x="5351" y="5155"/>
                  </a:lnTo>
                  <a:cubicBezTo>
                    <a:pt x="5351" y="4844"/>
                    <a:pt x="5100" y="4593"/>
                    <a:pt x="4792" y="4593"/>
                  </a:cubicBezTo>
                  <a:lnTo>
                    <a:pt x="5300" y="4593"/>
                  </a:lnTo>
                  <a:cubicBezTo>
                    <a:pt x="5610" y="4593"/>
                    <a:pt x="5859" y="4342"/>
                    <a:pt x="5859" y="4034"/>
                  </a:cubicBezTo>
                  <a:lnTo>
                    <a:pt x="5859" y="4005"/>
                  </a:lnTo>
                  <a:cubicBezTo>
                    <a:pt x="5859" y="3696"/>
                    <a:pt x="5608" y="3445"/>
                    <a:pt x="5300" y="3445"/>
                  </a:cubicBezTo>
                  <a:lnTo>
                    <a:pt x="5610" y="3445"/>
                  </a:lnTo>
                  <a:cubicBezTo>
                    <a:pt x="5921" y="3445"/>
                    <a:pt x="6170" y="3193"/>
                    <a:pt x="6170" y="2885"/>
                  </a:cubicBezTo>
                  <a:lnTo>
                    <a:pt x="6170" y="2857"/>
                  </a:lnTo>
                  <a:cubicBezTo>
                    <a:pt x="6170" y="2546"/>
                    <a:pt x="5919" y="2296"/>
                    <a:pt x="5610" y="2296"/>
                  </a:cubicBezTo>
                  <a:lnTo>
                    <a:pt x="4792" y="2296"/>
                  </a:lnTo>
                  <a:cubicBezTo>
                    <a:pt x="5100" y="2296"/>
                    <a:pt x="5351" y="2045"/>
                    <a:pt x="5351" y="1737"/>
                  </a:cubicBezTo>
                  <a:lnTo>
                    <a:pt x="5351" y="1708"/>
                  </a:lnTo>
                  <a:cubicBezTo>
                    <a:pt x="5351" y="1399"/>
                    <a:pt x="5099" y="1147"/>
                    <a:pt x="4792" y="1147"/>
                  </a:cubicBezTo>
                  <a:lnTo>
                    <a:pt x="3097" y="1147"/>
                  </a:lnTo>
                  <a:lnTo>
                    <a:pt x="3097" y="1120"/>
                  </a:lnTo>
                  <a:cubicBezTo>
                    <a:pt x="3097" y="503"/>
                    <a:pt x="2596" y="0"/>
                    <a:pt x="1977" y="0"/>
                  </a:cubicBezTo>
                  <a:close/>
                </a:path>
              </a:pathLst>
            </a:custGeom>
            <a:solidFill>
              <a:srgbClr val="C7B29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2372495" y="2400008"/>
              <a:ext cx="76484" cy="14159"/>
            </a:xfrm>
            <a:custGeom>
              <a:rect b="b" l="l" r="r" t="t"/>
              <a:pathLst>
                <a:path extrusionOk="0" h="408" w="2204">
                  <a:moveTo>
                    <a:pt x="204" y="1"/>
                  </a:moveTo>
                  <a:cubicBezTo>
                    <a:pt x="91" y="1"/>
                    <a:pt x="0" y="92"/>
                    <a:pt x="0" y="205"/>
                  </a:cubicBezTo>
                  <a:cubicBezTo>
                    <a:pt x="0" y="318"/>
                    <a:pt x="91" y="408"/>
                    <a:pt x="204" y="408"/>
                  </a:cubicBezTo>
                  <a:lnTo>
                    <a:pt x="1798" y="408"/>
                  </a:lnTo>
                  <a:cubicBezTo>
                    <a:pt x="2020" y="408"/>
                    <a:pt x="2203" y="226"/>
                    <a:pt x="2203" y="4"/>
                  </a:cubicBezTo>
                  <a:lnTo>
                    <a:pt x="2203" y="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2372495" y="2439881"/>
              <a:ext cx="58751" cy="14159"/>
            </a:xfrm>
            <a:custGeom>
              <a:rect b="b" l="l" r="r" t="t"/>
              <a:pathLst>
                <a:path extrusionOk="0" h="408" w="1693">
                  <a:moveTo>
                    <a:pt x="204" y="0"/>
                  </a:moveTo>
                  <a:cubicBezTo>
                    <a:pt x="91" y="0"/>
                    <a:pt x="0" y="92"/>
                    <a:pt x="0" y="205"/>
                  </a:cubicBezTo>
                  <a:cubicBezTo>
                    <a:pt x="0" y="317"/>
                    <a:pt x="91" y="407"/>
                    <a:pt x="204" y="407"/>
                  </a:cubicBezTo>
                  <a:lnTo>
                    <a:pt x="1289" y="407"/>
                  </a:lnTo>
                  <a:cubicBezTo>
                    <a:pt x="1511" y="407"/>
                    <a:pt x="1692" y="226"/>
                    <a:pt x="1692" y="3"/>
                  </a:cubicBezTo>
                  <a:lnTo>
                    <a:pt x="1692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2372495" y="2360274"/>
              <a:ext cx="58751" cy="14124"/>
            </a:xfrm>
            <a:custGeom>
              <a:rect b="b" l="l" r="r" t="t"/>
              <a:pathLst>
                <a:path extrusionOk="0" h="407" w="1693">
                  <a:moveTo>
                    <a:pt x="204" y="0"/>
                  </a:moveTo>
                  <a:cubicBezTo>
                    <a:pt x="91" y="0"/>
                    <a:pt x="0" y="90"/>
                    <a:pt x="0" y="203"/>
                  </a:cubicBezTo>
                  <a:cubicBezTo>
                    <a:pt x="0" y="315"/>
                    <a:pt x="91" y="407"/>
                    <a:pt x="204" y="407"/>
                  </a:cubicBezTo>
                  <a:lnTo>
                    <a:pt x="1289" y="407"/>
                  </a:lnTo>
                  <a:cubicBezTo>
                    <a:pt x="1511" y="407"/>
                    <a:pt x="1692" y="224"/>
                    <a:pt x="1692" y="2"/>
                  </a:cubicBezTo>
                  <a:lnTo>
                    <a:pt x="1692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2313606" y="2306451"/>
              <a:ext cx="58821" cy="14124"/>
            </a:xfrm>
            <a:custGeom>
              <a:rect b="b" l="l" r="r" t="t"/>
              <a:pathLst>
                <a:path extrusionOk="0" h="407" w="1695">
                  <a:moveTo>
                    <a:pt x="205" y="0"/>
                  </a:moveTo>
                  <a:cubicBezTo>
                    <a:pt x="92" y="0"/>
                    <a:pt x="1" y="92"/>
                    <a:pt x="1" y="204"/>
                  </a:cubicBezTo>
                  <a:cubicBezTo>
                    <a:pt x="1" y="317"/>
                    <a:pt x="92" y="407"/>
                    <a:pt x="205" y="407"/>
                  </a:cubicBezTo>
                  <a:lnTo>
                    <a:pt x="1694" y="407"/>
                  </a:lnTo>
                  <a:lnTo>
                    <a:pt x="1694" y="405"/>
                  </a:lnTo>
                  <a:cubicBezTo>
                    <a:pt x="1694" y="181"/>
                    <a:pt x="1512" y="0"/>
                    <a:pt x="1289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1269032" y="890840"/>
              <a:ext cx="563846" cy="600804"/>
            </a:xfrm>
            <a:custGeom>
              <a:rect b="b" l="l" r="r" t="t"/>
              <a:pathLst>
                <a:path extrusionOk="0" h="17313" w="16248">
                  <a:moveTo>
                    <a:pt x="3669" y="1"/>
                  </a:moveTo>
                  <a:cubicBezTo>
                    <a:pt x="2941" y="1"/>
                    <a:pt x="2257" y="215"/>
                    <a:pt x="1691" y="584"/>
                  </a:cubicBezTo>
                  <a:cubicBezTo>
                    <a:pt x="1458" y="728"/>
                    <a:pt x="1244" y="904"/>
                    <a:pt x="1053" y="1098"/>
                  </a:cubicBezTo>
                  <a:cubicBezTo>
                    <a:pt x="896" y="1259"/>
                    <a:pt x="756" y="1426"/>
                    <a:pt x="631" y="1609"/>
                  </a:cubicBezTo>
                  <a:cubicBezTo>
                    <a:pt x="521" y="1773"/>
                    <a:pt x="421" y="1947"/>
                    <a:pt x="343" y="2127"/>
                  </a:cubicBezTo>
                  <a:cubicBezTo>
                    <a:pt x="266" y="2295"/>
                    <a:pt x="201" y="2466"/>
                    <a:pt x="147" y="2640"/>
                  </a:cubicBezTo>
                  <a:cubicBezTo>
                    <a:pt x="129" y="2702"/>
                    <a:pt x="114" y="2762"/>
                    <a:pt x="97" y="2824"/>
                  </a:cubicBezTo>
                  <a:cubicBezTo>
                    <a:pt x="94" y="2836"/>
                    <a:pt x="94" y="2844"/>
                    <a:pt x="90" y="2854"/>
                  </a:cubicBezTo>
                  <a:cubicBezTo>
                    <a:pt x="90" y="2862"/>
                    <a:pt x="87" y="2872"/>
                    <a:pt x="87" y="2874"/>
                  </a:cubicBezTo>
                  <a:cubicBezTo>
                    <a:pt x="87" y="2882"/>
                    <a:pt x="84" y="2890"/>
                    <a:pt x="84" y="2894"/>
                  </a:cubicBezTo>
                  <a:cubicBezTo>
                    <a:pt x="80" y="2917"/>
                    <a:pt x="73" y="2936"/>
                    <a:pt x="73" y="2959"/>
                  </a:cubicBezTo>
                  <a:cubicBezTo>
                    <a:pt x="66" y="2986"/>
                    <a:pt x="62" y="3011"/>
                    <a:pt x="57" y="3036"/>
                  </a:cubicBezTo>
                  <a:cubicBezTo>
                    <a:pt x="50" y="3073"/>
                    <a:pt x="42" y="3116"/>
                    <a:pt x="37" y="3153"/>
                  </a:cubicBezTo>
                  <a:cubicBezTo>
                    <a:pt x="10" y="3321"/>
                    <a:pt x="0" y="3495"/>
                    <a:pt x="0" y="3672"/>
                  </a:cubicBezTo>
                  <a:lnTo>
                    <a:pt x="0" y="3675"/>
                  </a:lnTo>
                  <a:lnTo>
                    <a:pt x="8106" y="3675"/>
                  </a:lnTo>
                  <a:lnTo>
                    <a:pt x="8106" y="10950"/>
                  </a:lnTo>
                  <a:cubicBezTo>
                    <a:pt x="8106" y="11350"/>
                    <a:pt x="7782" y="11675"/>
                    <a:pt x="7383" y="11675"/>
                  </a:cubicBezTo>
                  <a:cubicBezTo>
                    <a:pt x="6983" y="11675"/>
                    <a:pt x="6658" y="11350"/>
                    <a:pt x="6658" y="10950"/>
                  </a:cubicBezTo>
                  <a:lnTo>
                    <a:pt x="6658" y="9025"/>
                  </a:lnTo>
                  <a:cubicBezTo>
                    <a:pt x="6658" y="8637"/>
                    <a:pt x="6342" y="8318"/>
                    <a:pt x="5950" y="8318"/>
                  </a:cubicBezTo>
                  <a:lnTo>
                    <a:pt x="3952" y="8318"/>
                  </a:lnTo>
                  <a:lnTo>
                    <a:pt x="3952" y="8322"/>
                  </a:lnTo>
                  <a:lnTo>
                    <a:pt x="3460" y="8322"/>
                  </a:lnTo>
                  <a:cubicBezTo>
                    <a:pt x="2954" y="8322"/>
                    <a:pt x="2494" y="8566"/>
                    <a:pt x="2209" y="8938"/>
                  </a:cubicBezTo>
                  <a:cubicBezTo>
                    <a:pt x="2166" y="8991"/>
                    <a:pt x="2129" y="9045"/>
                    <a:pt x="2099" y="9102"/>
                  </a:cubicBezTo>
                  <a:lnTo>
                    <a:pt x="2095" y="9102"/>
                  </a:lnTo>
                  <a:lnTo>
                    <a:pt x="2095" y="9107"/>
                  </a:lnTo>
                  <a:cubicBezTo>
                    <a:pt x="1962" y="9331"/>
                    <a:pt x="1881" y="9602"/>
                    <a:pt x="1878" y="9894"/>
                  </a:cubicBezTo>
                  <a:lnTo>
                    <a:pt x="1878" y="9901"/>
                  </a:lnTo>
                  <a:cubicBezTo>
                    <a:pt x="1878" y="10344"/>
                    <a:pt x="2052" y="10736"/>
                    <a:pt x="2343" y="11021"/>
                  </a:cubicBezTo>
                  <a:cubicBezTo>
                    <a:pt x="2628" y="11311"/>
                    <a:pt x="3021" y="11484"/>
                    <a:pt x="3460" y="11484"/>
                  </a:cubicBezTo>
                  <a:lnTo>
                    <a:pt x="3952" y="11484"/>
                  </a:lnTo>
                  <a:lnTo>
                    <a:pt x="3952" y="11504"/>
                  </a:lnTo>
                  <a:cubicBezTo>
                    <a:pt x="3972" y="11499"/>
                    <a:pt x="3980" y="11499"/>
                    <a:pt x="3990" y="11499"/>
                  </a:cubicBezTo>
                  <a:cubicBezTo>
                    <a:pt x="4539" y="11499"/>
                    <a:pt x="4993" y="11872"/>
                    <a:pt x="5114" y="12388"/>
                  </a:cubicBezTo>
                  <a:cubicBezTo>
                    <a:pt x="5137" y="12468"/>
                    <a:pt x="5144" y="12562"/>
                    <a:pt x="5144" y="12655"/>
                  </a:cubicBezTo>
                  <a:cubicBezTo>
                    <a:pt x="5144" y="13289"/>
                    <a:pt x="4625" y="13805"/>
                    <a:pt x="3990" y="13805"/>
                  </a:cubicBezTo>
                  <a:cubicBezTo>
                    <a:pt x="3980" y="13805"/>
                    <a:pt x="3970" y="13805"/>
                    <a:pt x="3952" y="13798"/>
                  </a:cubicBezTo>
                  <a:lnTo>
                    <a:pt x="3952" y="16687"/>
                  </a:lnTo>
                  <a:cubicBezTo>
                    <a:pt x="3952" y="16779"/>
                    <a:pt x="3933" y="16866"/>
                    <a:pt x="3911" y="16956"/>
                  </a:cubicBezTo>
                  <a:cubicBezTo>
                    <a:pt x="3888" y="17035"/>
                    <a:pt x="3858" y="17115"/>
                    <a:pt x="3811" y="17187"/>
                  </a:cubicBezTo>
                  <a:cubicBezTo>
                    <a:pt x="5068" y="16669"/>
                    <a:pt x="6444" y="16386"/>
                    <a:pt x="7889" y="16386"/>
                  </a:cubicBezTo>
                  <a:cubicBezTo>
                    <a:pt x="9447" y="16386"/>
                    <a:pt x="10925" y="16717"/>
                    <a:pt x="12264" y="17312"/>
                  </a:cubicBezTo>
                  <a:cubicBezTo>
                    <a:pt x="12169" y="17114"/>
                    <a:pt x="12120" y="16847"/>
                    <a:pt x="12120" y="16682"/>
                  </a:cubicBezTo>
                  <a:lnTo>
                    <a:pt x="12120" y="14815"/>
                  </a:lnTo>
                  <a:cubicBezTo>
                    <a:pt x="12165" y="14815"/>
                    <a:pt x="12209" y="14815"/>
                    <a:pt x="12252" y="14808"/>
                  </a:cubicBezTo>
                  <a:cubicBezTo>
                    <a:pt x="12284" y="14808"/>
                    <a:pt x="12309" y="14808"/>
                    <a:pt x="12341" y="14801"/>
                  </a:cubicBezTo>
                  <a:cubicBezTo>
                    <a:pt x="12739" y="14754"/>
                    <a:pt x="13098" y="14566"/>
                    <a:pt x="13365" y="14297"/>
                  </a:cubicBezTo>
                  <a:cubicBezTo>
                    <a:pt x="13613" y="14053"/>
                    <a:pt x="13785" y="13741"/>
                    <a:pt x="13853" y="13387"/>
                  </a:cubicBezTo>
                  <a:cubicBezTo>
                    <a:pt x="13856" y="13353"/>
                    <a:pt x="13869" y="13319"/>
                    <a:pt x="13869" y="13287"/>
                  </a:cubicBezTo>
                  <a:lnTo>
                    <a:pt x="13869" y="13283"/>
                  </a:lnTo>
                  <a:cubicBezTo>
                    <a:pt x="13879" y="13206"/>
                    <a:pt x="13884" y="13126"/>
                    <a:pt x="13884" y="13048"/>
                  </a:cubicBezTo>
                  <a:lnTo>
                    <a:pt x="13884" y="11489"/>
                  </a:lnTo>
                  <a:lnTo>
                    <a:pt x="14665" y="11489"/>
                  </a:lnTo>
                  <a:cubicBezTo>
                    <a:pt x="15538" y="11489"/>
                    <a:pt x="16247" y="10785"/>
                    <a:pt x="16247" y="9907"/>
                  </a:cubicBezTo>
                  <a:cubicBezTo>
                    <a:pt x="16247" y="9468"/>
                    <a:pt x="16073" y="9075"/>
                    <a:pt x="15782" y="8787"/>
                  </a:cubicBezTo>
                  <a:cubicBezTo>
                    <a:pt x="15497" y="8502"/>
                    <a:pt x="15104" y="8322"/>
                    <a:pt x="14665" y="8322"/>
                  </a:cubicBezTo>
                  <a:lnTo>
                    <a:pt x="13884" y="8322"/>
                  </a:lnTo>
                  <a:lnTo>
                    <a:pt x="13884" y="3672"/>
                  </a:lnTo>
                  <a:cubicBezTo>
                    <a:pt x="13884" y="3496"/>
                    <a:pt x="13873" y="3325"/>
                    <a:pt x="13847" y="3153"/>
                  </a:cubicBezTo>
                  <a:cubicBezTo>
                    <a:pt x="13823" y="2979"/>
                    <a:pt x="13786" y="2810"/>
                    <a:pt x="13736" y="2643"/>
                  </a:cubicBezTo>
                  <a:cubicBezTo>
                    <a:pt x="13690" y="2465"/>
                    <a:pt x="13626" y="2291"/>
                    <a:pt x="13545" y="2130"/>
                  </a:cubicBezTo>
                  <a:cubicBezTo>
                    <a:pt x="13465" y="1946"/>
                    <a:pt x="13367" y="1774"/>
                    <a:pt x="13252" y="1610"/>
                  </a:cubicBezTo>
                  <a:cubicBezTo>
                    <a:pt x="13131" y="1426"/>
                    <a:pt x="12991" y="1252"/>
                    <a:pt x="12834" y="1099"/>
                  </a:cubicBezTo>
                  <a:cubicBezTo>
                    <a:pt x="12827" y="1092"/>
                    <a:pt x="12823" y="1089"/>
                    <a:pt x="12814" y="1077"/>
                  </a:cubicBezTo>
                  <a:cubicBezTo>
                    <a:pt x="12627" y="890"/>
                    <a:pt x="12422" y="726"/>
                    <a:pt x="12201" y="584"/>
                  </a:cubicBezTo>
                  <a:cubicBezTo>
                    <a:pt x="11630" y="215"/>
                    <a:pt x="10954" y="1"/>
                    <a:pt x="10219" y="1"/>
                  </a:cubicBezTo>
                  <a:close/>
                </a:path>
              </a:pathLst>
            </a:custGeom>
            <a:solidFill>
              <a:srgbClr val="C7B29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1341803" y="1119459"/>
              <a:ext cx="189927" cy="87277"/>
            </a:xfrm>
            <a:custGeom>
              <a:rect b="b" l="l" r="r" t="t"/>
              <a:pathLst>
                <a:path extrusionOk="0" h="2515" w="5473">
                  <a:moveTo>
                    <a:pt x="4702" y="0"/>
                  </a:moveTo>
                  <a:cubicBezTo>
                    <a:pt x="4702" y="953"/>
                    <a:pt x="3927" y="1728"/>
                    <a:pt x="2971" y="1728"/>
                  </a:cubicBezTo>
                  <a:lnTo>
                    <a:pt x="1851" y="1728"/>
                  </a:lnTo>
                  <a:lnTo>
                    <a:pt x="1851" y="1735"/>
                  </a:lnTo>
                  <a:lnTo>
                    <a:pt x="1363" y="1735"/>
                  </a:lnTo>
                  <a:cubicBezTo>
                    <a:pt x="783" y="1735"/>
                    <a:pt x="275" y="2048"/>
                    <a:pt x="1" y="2514"/>
                  </a:cubicBezTo>
                  <a:lnTo>
                    <a:pt x="4702" y="2514"/>
                  </a:lnTo>
                  <a:cubicBezTo>
                    <a:pt x="5472" y="2514"/>
                    <a:pt x="4702" y="1891"/>
                    <a:pt x="4702" y="1120"/>
                  </a:cubicBezTo>
                  <a:lnTo>
                    <a:pt x="4702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1575557" y="1184665"/>
              <a:ext cx="71973" cy="71973"/>
            </a:xfrm>
            <a:custGeom>
              <a:rect b="b" l="l" r="r" t="t"/>
              <a:pathLst>
                <a:path extrusionOk="0" h="2074" w="2074">
                  <a:moveTo>
                    <a:pt x="1036" y="0"/>
                  </a:moveTo>
                  <a:cubicBezTo>
                    <a:pt x="464" y="0"/>
                    <a:pt x="1" y="464"/>
                    <a:pt x="1" y="1036"/>
                  </a:cubicBezTo>
                  <a:cubicBezTo>
                    <a:pt x="1" y="1610"/>
                    <a:pt x="464" y="2074"/>
                    <a:pt x="1036" y="2074"/>
                  </a:cubicBezTo>
                  <a:cubicBezTo>
                    <a:pt x="1610" y="2074"/>
                    <a:pt x="2074" y="1610"/>
                    <a:pt x="2074" y="1036"/>
                  </a:cubicBezTo>
                  <a:cubicBezTo>
                    <a:pt x="2074" y="464"/>
                    <a:pt x="1610" y="0"/>
                    <a:pt x="1036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1658982" y="1272218"/>
              <a:ext cx="91788" cy="69405"/>
            </a:xfrm>
            <a:custGeom>
              <a:rect b="b" l="l" r="r" t="t"/>
              <a:pathLst>
                <a:path extrusionOk="0" h="2000" w="2645">
                  <a:moveTo>
                    <a:pt x="283" y="0"/>
                  </a:moveTo>
                  <a:cubicBezTo>
                    <a:pt x="249" y="0"/>
                    <a:pt x="216" y="3"/>
                    <a:pt x="188" y="19"/>
                  </a:cubicBezTo>
                  <a:cubicBezTo>
                    <a:pt x="58" y="73"/>
                    <a:pt x="1" y="228"/>
                    <a:pt x="66" y="350"/>
                  </a:cubicBezTo>
                  <a:cubicBezTo>
                    <a:pt x="791" y="1742"/>
                    <a:pt x="2082" y="1970"/>
                    <a:pt x="2645" y="1999"/>
                  </a:cubicBezTo>
                  <a:lnTo>
                    <a:pt x="2645" y="1520"/>
                  </a:lnTo>
                  <a:cubicBezTo>
                    <a:pt x="2177" y="1494"/>
                    <a:pt x="1114" y="1307"/>
                    <a:pt x="502" y="130"/>
                  </a:cubicBezTo>
                  <a:cubicBezTo>
                    <a:pt x="457" y="47"/>
                    <a:pt x="372" y="0"/>
                    <a:pt x="283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1641665" y="1133132"/>
              <a:ext cx="79399" cy="46363"/>
            </a:xfrm>
            <a:custGeom>
              <a:rect b="b" l="l" r="r" t="t"/>
              <a:pathLst>
                <a:path extrusionOk="0" h="1336" w="2288">
                  <a:moveTo>
                    <a:pt x="192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822"/>
                    <a:pt x="514" y="1336"/>
                    <a:pt x="1143" y="1336"/>
                  </a:cubicBezTo>
                  <a:cubicBezTo>
                    <a:pt x="1774" y="1336"/>
                    <a:pt x="2288" y="822"/>
                    <a:pt x="2288" y="193"/>
                  </a:cubicBezTo>
                  <a:cubicBezTo>
                    <a:pt x="2283" y="86"/>
                    <a:pt x="2198" y="0"/>
                    <a:pt x="2092" y="0"/>
                  </a:cubicBezTo>
                  <a:cubicBezTo>
                    <a:pt x="1988" y="0"/>
                    <a:pt x="1902" y="86"/>
                    <a:pt x="1902" y="193"/>
                  </a:cubicBezTo>
                  <a:cubicBezTo>
                    <a:pt x="1902" y="612"/>
                    <a:pt x="1561" y="952"/>
                    <a:pt x="1142" y="952"/>
                  </a:cubicBezTo>
                  <a:cubicBezTo>
                    <a:pt x="722" y="952"/>
                    <a:pt x="381" y="612"/>
                    <a:pt x="381" y="193"/>
                  </a:cubicBezTo>
                  <a:cubicBezTo>
                    <a:pt x="381" y="87"/>
                    <a:pt x="296" y="0"/>
                    <a:pt x="192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1641353" y="1064629"/>
              <a:ext cx="79816" cy="29914"/>
            </a:xfrm>
            <a:custGeom>
              <a:rect b="b" l="l" r="r" t="t"/>
              <a:pathLst>
                <a:path extrusionOk="0" h="862" w="2300">
                  <a:moveTo>
                    <a:pt x="1151" y="1"/>
                  </a:moveTo>
                  <a:cubicBezTo>
                    <a:pt x="696" y="1"/>
                    <a:pt x="270" y="218"/>
                    <a:pt x="39" y="563"/>
                  </a:cubicBezTo>
                  <a:cubicBezTo>
                    <a:pt x="11" y="606"/>
                    <a:pt x="1" y="657"/>
                    <a:pt x="11" y="707"/>
                  </a:cubicBezTo>
                  <a:cubicBezTo>
                    <a:pt x="22" y="757"/>
                    <a:pt x="51" y="800"/>
                    <a:pt x="94" y="828"/>
                  </a:cubicBezTo>
                  <a:cubicBezTo>
                    <a:pt x="126" y="851"/>
                    <a:pt x="162" y="861"/>
                    <a:pt x="199" y="861"/>
                  </a:cubicBezTo>
                  <a:cubicBezTo>
                    <a:pt x="261" y="861"/>
                    <a:pt x="322" y="831"/>
                    <a:pt x="359" y="776"/>
                  </a:cubicBezTo>
                  <a:cubicBezTo>
                    <a:pt x="517" y="535"/>
                    <a:pt x="821" y="385"/>
                    <a:pt x="1151" y="385"/>
                  </a:cubicBezTo>
                  <a:cubicBezTo>
                    <a:pt x="1479" y="385"/>
                    <a:pt x="1784" y="535"/>
                    <a:pt x="1943" y="776"/>
                  </a:cubicBezTo>
                  <a:cubicBezTo>
                    <a:pt x="1978" y="828"/>
                    <a:pt x="2038" y="861"/>
                    <a:pt x="2103" y="861"/>
                  </a:cubicBezTo>
                  <a:cubicBezTo>
                    <a:pt x="2141" y="861"/>
                    <a:pt x="2178" y="850"/>
                    <a:pt x="2210" y="828"/>
                  </a:cubicBezTo>
                  <a:cubicBezTo>
                    <a:pt x="2252" y="800"/>
                    <a:pt x="2281" y="757"/>
                    <a:pt x="2292" y="707"/>
                  </a:cubicBezTo>
                  <a:cubicBezTo>
                    <a:pt x="2299" y="657"/>
                    <a:pt x="2289" y="606"/>
                    <a:pt x="2262" y="563"/>
                  </a:cubicBezTo>
                  <a:cubicBezTo>
                    <a:pt x="2033" y="218"/>
                    <a:pt x="1606" y="1"/>
                    <a:pt x="1151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1268963" y="1018302"/>
              <a:ext cx="281368" cy="351432"/>
            </a:xfrm>
            <a:custGeom>
              <a:rect b="b" l="l" r="r" t="t"/>
              <a:pathLst>
                <a:path extrusionOk="0" h="10127" w="8108">
                  <a:moveTo>
                    <a:pt x="1" y="0"/>
                  </a:moveTo>
                  <a:lnTo>
                    <a:pt x="1" y="6896"/>
                  </a:lnTo>
                  <a:cubicBezTo>
                    <a:pt x="1" y="8680"/>
                    <a:pt x="1446" y="10124"/>
                    <a:pt x="3228" y="10124"/>
                  </a:cubicBezTo>
                  <a:lnTo>
                    <a:pt x="3939" y="10124"/>
                  </a:lnTo>
                  <a:cubicBezTo>
                    <a:pt x="3940" y="10125"/>
                    <a:pt x="3942" y="10126"/>
                    <a:pt x="3945" y="10126"/>
                  </a:cubicBezTo>
                  <a:cubicBezTo>
                    <a:pt x="3948" y="10126"/>
                    <a:pt x="3951" y="10125"/>
                    <a:pt x="3954" y="10124"/>
                  </a:cubicBezTo>
                  <a:cubicBezTo>
                    <a:pt x="3970" y="10126"/>
                    <a:pt x="3979" y="10126"/>
                    <a:pt x="3992" y="10126"/>
                  </a:cubicBezTo>
                  <a:cubicBezTo>
                    <a:pt x="4627" y="10126"/>
                    <a:pt x="5146" y="9611"/>
                    <a:pt x="5146" y="8976"/>
                  </a:cubicBezTo>
                  <a:cubicBezTo>
                    <a:pt x="5146" y="8885"/>
                    <a:pt x="5137" y="8791"/>
                    <a:pt x="5117" y="8712"/>
                  </a:cubicBezTo>
                  <a:cubicBezTo>
                    <a:pt x="4995" y="8197"/>
                    <a:pt x="4539" y="7822"/>
                    <a:pt x="3992" y="7822"/>
                  </a:cubicBezTo>
                  <a:cubicBezTo>
                    <a:pt x="3979" y="7822"/>
                    <a:pt x="3970" y="7822"/>
                    <a:pt x="3954" y="7826"/>
                  </a:cubicBezTo>
                  <a:lnTo>
                    <a:pt x="3954" y="7811"/>
                  </a:lnTo>
                  <a:lnTo>
                    <a:pt x="3464" y="7811"/>
                  </a:lnTo>
                  <a:cubicBezTo>
                    <a:pt x="3023" y="7811"/>
                    <a:pt x="2630" y="7637"/>
                    <a:pt x="2345" y="7348"/>
                  </a:cubicBezTo>
                  <a:cubicBezTo>
                    <a:pt x="2057" y="7063"/>
                    <a:pt x="1880" y="6666"/>
                    <a:pt x="1880" y="6227"/>
                  </a:cubicBezTo>
                  <a:lnTo>
                    <a:pt x="1880" y="6217"/>
                  </a:lnTo>
                  <a:cubicBezTo>
                    <a:pt x="1883" y="5925"/>
                    <a:pt x="1961" y="5658"/>
                    <a:pt x="2100" y="5429"/>
                  </a:cubicBezTo>
                  <a:cubicBezTo>
                    <a:pt x="2372" y="4959"/>
                    <a:pt x="2882" y="4646"/>
                    <a:pt x="3464" y="4646"/>
                  </a:cubicBezTo>
                  <a:lnTo>
                    <a:pt x="3954" y="4646"/>
                  </a:lnTo>
                  <a:lnTo>
                    <a:pt x="3954" y="4643"/>
                  </a:lnTo>
                  <a:lnTo>
                    <a:pt x="5949" y="4643"/>
                  </a:lnTo>
                  <a:cubicBezTo>
                    <a:pt x="6342" y="4643"/>
                    <a:pt x="6660" y="4960"/>
                    <a:pt x="6660" y="5352"/>
                  </a:cubicBezTo>
                  <a:lnTo>
                    <a:pt x="6660" y="7277"/>
                  </a:lnTo>
                  <a:cubicBezTo>
                    <a:pt x="6660" y="7677"/>
                    <a:pt x="6984" y="8002"/>
                    <a:pt x="7383" y="8002"/>
                  </a:cubicBezTo>
                  <a:cubicBezTo>
                    <a:pt x="7783" y="8002"/>
                    <a:pt x="8108" y="7677"/>
                    <a:pt x="8108" y="7277"/>
                  </a:cubicBezTo>
                  <a:lnTo>
                    <a:pt x="8108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1099650" y="988874"/>
              <a:ext cx="172680" cy="29462"/>
            </a:xfrm>
            <a:custGeom>
              <a:rect b="b" l="l" r="r" t="t"/>
              <a:pathLst>
                <a:path extrusionOk="0" h="849" w="4976">
                  <a:moveTo>
                    <a:pt x="4975" y="1"/>
                  </a:moveTo>
                  <a:cubicBezTo>
                    <a:pt x="4975" y="2"/>
                    <a:pt x="4975" y="3"/>
                    <a:pt x="4975" y="4"/>
                  </a:cubicBezTo>
                  <a:lnTo>
                    <a:pt x="4975" y="4"/>
                  </a:lnTo>
                  <a:lnTo>
                    <a:pt x="4975" y="1"/>
                  </a:lnTo>
                  <a:close/>
                  <a:moveTo>
                    <a:pt x="418" y="4"/>
                  </a:moveTo>
                  <a:cubicBezTo>
                    <a:pt x="187" y="4"/>
                    <a:pt x="0" y="194"/>
                    <a:pt x="0" y="426"/>
                  </a:cubicBezTo>
                  <a:cubicBezTo>
                    <a:pt x="0" y="657"/>
                    <a:pt x="187" y="848"/>
                    <a:pt x="418" y="848"/>
                  </a:cubicBezTo>
                  <a:lnTo>
                    <a:pt x="4877" y="848"/>
                  </a:lnTo>
                  <a:cubicBezTo>
                    <a:pt x="4877" y="674"/>
                    <a:pt x="4890" y="499"/>
                    <a:pt x="4915" y="332"/>
                  </a:cubicBezTo>
                  <a:cubicBezTo>
                    <a:pt x="4931" y="222"/>
                    <a:pt x="4951" y="114"/>
                    <a:pt x="4975" y="4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1209864" y="988874"/>
              <a:ext cx="62465" cy="29462"/>
            </a:xfrm>
            <a:custGeom>
              <a:rect b="b" l="l" r="r" t="t"/>
              <a:pathLst>
                <a:path extrusionOk="0" h="849" w="1800">
                  <a:moveTo>
                    <a:pt x="0" y="1"/>
                  </a:moveTo>
                  <a:lnTo>
                    <a:pt x="0" y="848"/>
                  </a:lnTo>
                  <a:lnTo>
                    <a:pt x="1701" y="848"/>
                  </a:lnTo>
                  <a:cubicBezTo>
                    <a:pt x="1701" y="674"/>
                    <a:pt x="1714" y="499"/>
                    <a:pt x="1739" y="332"/>
                  </a:cubicBezTo>
                  <a:cubicBezTo>
                    <a:pt x="1755" y="221"/>
                    <a:pt x="1775" y="112"/>
                    <a:pt x="1799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1268963" y="890840"/>
              <a:ext cx="481879" cy="127428"/>
            </a:xfrm>
            <a:custGeom>
              <a:rect b="b" l="l" r="r" t="t"/>
              <a:pathLst>
                <a:path extrusionOk="0" h="3672" w="13886">
                  <a:moveTo>
                    <a:pt x="3671" y="1"/>
                  </a:moveTo>
                  <a:cubicBezTo>
                    <a:pt x="2941" y="1"/>
                    <a:pt x="2262" y="212"/>
                    <a:pt x="1692" y="583"/>
                  </a:cubicBezTo>
                  <a:cubicBezTo>
                    <a:pt x="1459" y="726"/>
                    <a:pt x="1246" y="900"/>
                    <a:pt x="1055" y="1097"/>
                  </a:cubicBezTo>
                  <a:cubicBezTo>
                    <a:pt x="903" y="1255"/>
                    <a:pt x="760" y="1426"/>
                    <a:pt x="633" y="1610"/>
                  </a:cubicBezTo>
                  <a:cubicBezTo>
                    <a:pt x="523" y="1773"/>
                    <a:pt x="426" y="1948"/>
                    <a:pt x="345" y="2127"/>
                  </a:cubicBezTo>
                  <a:cubicBezTo>
                    <a:pt x="266" y="2295"/>
                    <a:pt x="202" y="2466"/>
                    <a:pt x="148" y="2640"/>
                  </a:cubicBezTo>
                  <a:cubicBezTo>
                    <a:pt x="98" y="2809"/>
                    <a:pt x="62" y="2980"/>
                    <a:pt x="38" y="3154"/>
                  </a:cubicBezTo>
                  <a:cubicBezTo>
                    <a:pt x="12" y="3322"/>
                    <a:pt x="1" y="3496"/>
                    <a:pt x="1" y="3672"/>
                  </a:cubicBezTo>
                  <a:lnTo>
                    <a:pt x="13885" y="3672"/>
                  </a:lnTo>
                  <a:cubicBezTo>
                    <a:pt x="13885" y="3496"/>
                    <a:pt x="13872" y="3325"/>
                    <a:pt x="13847" y="3153"/>
                  </a:cubicBezTo>
                  <a:cubicBezTo>
                    <a:pt x="13822" y="2976"/>
                    <a:pt x="13785" y="2807"/>
                    <a:pt x="13737" y="2639"/>
                  </a:cubicBezTo>
                  <a:cubicBezTo>
                    <a:pt x="13688" y="2459"/>
                    <a:pt x="13623" y="2288"/>
                    <a:pt x="13545" y="2125"/>
                  </a:cubicBezTo>
                  <a:cubicBezTo>
                    <a:pt x="13466" y="1941"/>
                    <a:pt x="13367" y="1770"/>
                    <a:pt x="13253" y="1609"/>
                  </a:cubicBezTo>
                  <a:cubicBezTo>
                    <a:pt x="13132" y="1425"/>
                    <a:pt x="12989" y="1249"/>
                    <a:pt x="12835" y="1095"/>
                  </a:cubicBezTo>
                  <a:lnTo>
                    <a:pt x="12815" y="1075"/>
                  </a:lnTo>
                  <a:cubicBezTo>
                    <a:pt x="12628" y="888"/>
                    <a:pt x="12424" y="721"/>
                    <a:pt x="12200" y="583"/>
                  </a:cubicBezTo>
                  <a:cubicBezTo>
                    <a:pt x="11631" y="213"/>
                    <a:pt x="10954" y="1"/>
                    <a:pt x="10221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1268963" y="1018232"/>
              <a:ext cx="481879" cy="23528"/>
            </a:xfrm>
            <a:custGeom>
              <a:rect b="b" l="l" r="r" t="t"/>
              <a:pathLst>
                <a:path extrusionOk="0" h="678" w="13886">
                  <a:moveTo>
                    <a:pt x="1" y="1"/>
                  </a:moveTo>
                  <a:lnTo>
                    <a:pt x="1" y="677"/>
                  </a:lnTo>
                  <a:lnTo>
                    <a:pt x="13885" y="677"/>
                  </a:lnTo>
                  <a:lnTo>
                    <a:pt x="13885" y="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1169055" y="2833614"/>
              <a:ext cx="747631" cy="1631816"/>
            </a:xfrm>
            <a:custGeom>
              <a:rect b="b" l="l" r="r" t="t"/>
              <a:pathLst>
                <a:path extrusionOk="0" h="47023" w="21544">
                  <a:moveTo>
                    <a:pt x="0" y="0"/>
                  </a:moveTo>
                  <a:lnTo>
                    <a:pt x="1185" y="3395"/>
                  </a:lnTo>
                  <a:lnTo>
                    <a:pt x="8019" y="22988"/>
                  </a:lnTo>
                  <a:cubicBezTo>
                    <a:pt x="8138" y="23326"/>
                    <a:pt x="8156" y="23695"/>
                    <a:pt x="8072" y="24046"/>
                  </a:cubicBezTo>
                  <a:lnTo>
                    <a:pt x="3767" y="42258"/>
                  </a:lnTo>
                  <a:lnTo>
                    <a:pt x="7418" y="45912"/>
                  </a:lnTo>
                  <a:lnTo>
                    <a:pt x="12528" y="37808"/>
                  </a:lnTo>
                  <a:cubicBezTo>
                    <a:pt x="12604" y="37686"/>
                    <a:pt x="12728" y="37628"/>
                    <a:pt x="12851" y="37628"/>
                  </a:cubicBezTo>
                  <a:cubicBezTo>
                    <a:pt x="13005" y="37628"/>
                    <a:pt x="13157" y="37718"/>
                    <a:pt x="13214" y="37885"/>
                  </a:cubicBezTo>
                  <a:lnTo>
                    <a:pt x="16400" y="47022"/>
                  </a:lnTo>
                  <a:lnTo>
                    <a:pt x="21544" y="47022"/>
                  </a:lnTo>
                  <a:lnTo>
                    <a:pt x="21544" y="0"/>
                  </a:ln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1703748" y="4395009"/>
              <a:ext cx="222443" cy="26547"/>
            </a:xfrm>
            <a:custGeom>
              <a:rect b="b" l="l" r="r" t="t"/>
              <a:pathLst>
                <a:path extrusionOk="0" h="765" w="6410">
                  <a:moveTo>
                    <a:pt x="382" y="1"/>
                  </a:moveTo>
                  <a:cubicBezTo>
                    <a:pt x="172" y="1"/>
                    <a:pt x="1" y="172"/>
                    <a:pt x="1" y="382"/>
                  </a:cubicBezTo>
                  <a:cubicBezTo>
                    <a:pt x="1" y="593"/>
                    <a:pt x="172" y="764"/>
                    <a:pt x="382" y="764"/>
                  </a:cubicBezTo>
                  <a:lnTo>
                    <a:pt x="6029" y="764"/>
                  </a:lnTo>
                  <a:cubicBezTo>
                    <a:pt x="6239" y="764"/>
                    <a:pt x="6410" y="593"/>
                    <a:pt x="6410" y="382"/>
                  </a:cubicBezTo>
                  <a:cubicBezTo>
                    <a:pt x="6410" y="172"/>
                    <a:pt x="6239" y="1"/>
                    <a:pt x="6029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1304324" y="4225523"/>
              <a:ext cx="167578" cy="165010"/>
            </a:xfrm>
            <a:custGeom>
              <a:rect b="b" l="l" r="r" t="t"/>
              <a:pathLst>
                <a:path extrusionOk="0" h="4755" w="4829">
                  <a:moveTo>
                    <a:pt x="420" y="1"/>
                  </a:moveTo>
                  <a:cubicBezTo>
                    <a:pt x="323" y="1"/>
                    <a:pt x="225" y="38"/>
                    <a:pt x="152" y="112"/>
                  </a:cubicBezTo>
                  <a:cubicBezTo>
                    <a:pt x="1" y="259"/>
                    <a:pt x="1" y="500"/>
                    <a:pt x="149" y="650"/>
                  </a:cubicBezTo>
                  <a:lnTo>
                    <a:pt x="4143" y="4644"/>
                  </a:lnTo>
                  <a:cubicBezTo>
                    <a:pt x="4217" y="4718"/>
                    <a:pt x="4314" y="4755"/>
                    <a:pt x="4412" y="4755"/>
                  </a:cubicBezTo>
                  <a:cubicBezTo>
                    <a:pt x="4510" y="4755"/>
                    <a:pt x="4607" y="4718"/>
                    <a:pt x="4680" y="4644"/>
                  </a:cubicBezTo>
                  <a:cubicBezTo>
                    <a:pt x="4829" y="4495"/>
                    <a:pt x="4829" y="4253"/>
                    <a:pt x="4680" y="4104"/>
                  </a:cubicBezTo>
                  <a:lnTo>
                    <a:pt x="690" y="112"/>
                  </a:lnTo>
                  <a:cubicBezTo>
                    <a:pt x="615" y="38"/>
                    <a:pt x="518" y="1"/>
                    <a:pt x="420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1169055" y="2833614"/>
              <a:ext cx="747596" cy="117780"/>
            </a:xfrm>
            <a:custGeom>
              <a:rect b="b" l="l" r="r" t="t"/>
              <a:pathLst>
                <a:path extrusionOk="0" h="3394" w="21543">
                  <a:moveTo>
                    <a:pt x="0" y="0"/>
                  </a:moveTo>
                  <a:lnTo>
                    <a:pt x="1186" y="3393"/>
                  </a:lnTo>
                  <a:lnTo>
                    <a:pt x="21542" y="3393"/>
                  </a:lnTo>
                  <a:lnTo>
                    <a:pt x="21542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1694586" y="1491537"/>
              <a:ext cx="33314" cy="16796"/>
            </a:xfrm>
            <a:custGeom>
              <a:rect b="b" l="l" r="r" t="t"/>
              <a:pathLst>
                <a:path extrusionOk="0" h="484" w="960">
                  <a:moveTo>
                    <a:pt x="1" y="1"/>
                  </a:moveTo>
                  <a:lnTo>
                    <a:pt x="1" y="1"/>
                  </a:lnTo>
                  <a:cubicBezTo>
                    <a:pt x="65" y="131"/>
                    <a:pt x="149" y="232"/>
                    <a:pt x="252" y="255"/>
                  </a:cubicBezTo>
                  <a:cubicBezTo>
                    <a:pt x="359" y="282"/>
                    <a:pt x="457" y="316"/>
                    <a:pt x="560" y="355"/>
                  </a:cubicBezTo>
                  <a:cubicBezTo>
                    <a:pt x="694" y="396"/>
                    <a:pt x="827" y="437"/>
                    <a:pt x="959" y="483"/>
                  </a:cubicBezTo>
                  <a:cubicBezTo>
                    <a:pt x="648" y="309"/>
                    <a:pt x="327" y="145"/>
                    <a:pt x="1" y="1"/>
                  </a:cubicBezTo>
                  <a:close/>
                </a:path>
              </a:pathLst>
            </a:custGeom>
            <a:solidFill>
              <a:srgbClr val="6151B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1374180" y="1487130"/>
              <a:ext cx="27137" cy="12389"/>
            </a:xfrm>
            <a:custGeom>
              <a:rect b="b" l="l" r="r" t="t"/>
              <a:pathLst>
                <a:path extrusionOk="0" h="357" w="782">
                  <a:moveTo>
                    <a:pt x="781" y="1"/>
                  </a:moveTo>
                  <a:cubicBezTo>
                    <a:pt x="514" y="108"/>
                    <a:pt x="255" y="225"/>
                    <a:pt x="1" y="356"/>
                  </a:cubicBezTo>
                  <a:cubicBezTo>
                    <a:pt x="168" y="315"/>
                    <a:pt x="336" y="272"/>
                    <a:pt x="503" y="222"/>
                  </a:cubicBezTo>
                  <a:cubicBezTo>
                    <a:pt x="627" y="188"/>
                    <a:pt x="717" y="104"/>
                    <a:pt x="781" y="1"/>
                  </a:cubicBezTo>
                  <a:close/>
                </a:path>
              </a:pathLst>
            </a:custGeom>
            <a:solidFill>
              <a:srgbClr val="6151B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1694586" y="1491537"/>
              <a:ext cx="33314" cy="16796"/>
            </a:xfrm>
            <a:custGeom>
              <a:rect b="b" l="l" r="r" t="t"/>
              <a:pathLst>
                <a:path extrusionOk="0" h="484" w="960">
                  <a:moveTo>
                    <a:pt x="1" y="1"/>
                  </a:moveTo>
                  <a:lnTo>
                    <a:pt x="1" y="1"/>
                  </a:lnTo>
                  <a:cubicBezTo>
                    <a:pt x="65" y="131"/>
                    <a:pt x="149" y="232"/>
                    <a:pt x="252" y="255"/>
                  </a:cubicBezTo>
                  <a:cubicBezTo>
                    <a:pt x="359" y="282"/>
                    <a:pt x="457" y="316"/>
                    <a:pt x="560" y="355"/>
                  </a:cubicBezTo>
                  <a:cubicBezTo>
                    <a:pt x="694" y="396"/>
                    <a:pt x="827" y="437"/>
                    <a:pt x="959" y="483"/>
                  </a:cubicBezTo>
                  <a:cubicBezTo>
                    <a:pt x="648" y="309"/>
                    <a:pt x="327" y="145"/>
                    <a:pt x="1" y="1"/>
                  </a:cubicBezTo>
                  <a:close/>
                </a:path>
              </a:pathLst>
            </a:custGeom>
            <a:solidFill>
              <a:srgbClr val="22222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1374180" y="1487130"/>
              <a:ext cx="27137" cy="12389"/>
            </a:xfrm>
            <a:custGeom>
              <a:rect b="b" l="l" r="r" t="t"/>
              <a:pathLst>
                <a:path extrusionOk="0" h="357" w="782">
                  <a:moveTo>
                    <a:pt x="781" y="1"/>
                  </a:moveTo>
                  <a:cubicBezTo>
                    <a:pt x="514" y="108"/>
                    <a:pt x="255" y="225"/>
                    <a:pt x="1" y="356"/>
                  </a:cubicBezTo>
                  <a:cubicBezTo>
                    <a:pt x="168" y="315"/>
                    <a:pt x="336" y="272"/>
                    <a:pt x="503" y="222"/>
                  </a:cubicBezTo>
                  <a:cubicBezTo>
                    <a:pt x="627" y="188"/>
                    <a:pt x="717" y="104"/>
                    <a:pt x="781" y="1"/>
                  </a:cubicBezTo>
                  <a:close/>
                </a:path>
              </a:pathLst>
            </a:custGeom>
            <a:solidFill>
              <a:srgbClr val="22222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1737409" y="4465385"/>
              <a:ext cx="303126" cy="138012"/>
            </a:xfrm>
            <a:custGeom>
              <a:rect b="b" l="l" r="r" t="t"/>
              <a:pathLst>
                <a:path extrusionOk="0" h="3977" w="8735">
                  <a:moveTo>
                    <a:pt x="1" y="0"/>
                  </a:moveTo>
                  <a:lnTo>
                    <a:pt x="1" y="3520"/>
                  </a:lnTo>
                  <a:cubicBezTo>
                    <a:pt x="1" y="3773"/>
                    <a:pt x="206" y="3977"/>
                    <a:pt x="457" y="3977"/>
                  </a:cubicBezTo>
                  <a:lnTo>
                    <a:pt x="8221" y="3977"/>
                  </a:lnTo>
                  <a:cubicBezTo>
                    <a:pt x="8563" y="3977"/>
                    <a:pt x="8734" y="3566"/>
                    <a:pt x="8496" y="3326"/>
                  </a:cubicBezTo>
                  <a:lnTo>
                    <a:pt x="8137" y="2968"/>
                  </a:lnTo>
                  <a:lnTo>
                    <a:pt x="5164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1737409" y="4568381"/>
              <a:ext cx="303126" cy="35015"/>
            </a:xfrm>
            <a:custGeom>
              <a:rect b="b" l="l" r="r" t="t"/>
              <a:pathLst>
                <a:path extrusionOk="0" h="1009" w="8735">
                  <a:moveTo>
                    <a:pt x="1" y="0"/>
                  </a:moveTo>
                  <a:lnTo>
                    <a:pt x="1" y="552"/>
                  </a:lnTo>
                  <a:cubicBezTo>
                    <a:pt x="1" y="805"/>
                    <a:pt x="206" y="1009"/>
                    <a:pt x="457" y="1009"/>
                  </a:cubicBezTo>
                  <a:lnTo>
                    <a:pt x="8221" y="1009"/>
                  </a:lnTo>
                  <a:cubicBezTo>
                    <a:pt x="8563" y="1009"/>
                    <a:pt x="8734" y="598"/>
                    <a:pt x="8496" y="358"/>
                  </a:cubicBezTo>
                  <a:lnTo>
                    <a:pt x="8137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1207088" y="4300202"/>
              <a:ext cx="219320" cy="303300"/>
            </a:xfrm>
            <a:custGeom>
              <a:rect b="b" l="l" r="r" t="t"/>
              <a:pathLst>
                <a:path extrusionOk="0" h="8740" w="6320">
                  <a:moveTo>
                    <a:pt x="2668" y="0"/>
                  </a:moveTo>
                  <a:lnTo>
                    <a:pt x="179" y="2490"/>
                  </a:lnTo>
                  <a:cubicBezTo>
                    <a:pt x="0" y="2669"/>
                    <a:pt x="0" y="2958"/>
                    <a:pt x="179" y="3137"/>
                  </a:cubicBezTo>
                  <a:lnTo>
                    <a:pt x="5666" y="8626"/>
                  </a:lnTo>
                  <a:cubicBezTo>
                    <a:pt x="5745" y="8704"/>
                    <a:pt x="5842" y="8740"/>
                    <a:pt x="5936" y="8740"/>
                  </a:cubicBezTo>
                  <a:cubicBezTo>
                    <a:pt x="6132" y="8740"/>
                    <a:pt x="6320" y="8587"/>
                    <a:pt x="6320" y="8357"/>
                  </a:cubicBezTo>
                  <a:lnTo>
                    <a:pt x="6320" y="7851"/>
                  </a:lnTo>
                  <a:lnTo>
                    <a:pt x="6317" y="3650"/>
                  </a:lnTo>
                  <a:lnTo>
                    <a:pt x="2668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1207088" y="4372973"/>
              <a:ext cx="219389" cy="230459"/>
            </a:xfrm>
            <a:custGeom>
              <a:rect b="b" l="l" r="r" t="t"/>
              <a:pathLst>
                <a:path extrusionOk="0" h="6641" w="6322">
                  <a:moveTo>
                    <a:pt x="568" y="1"/>
                  </a:moveTo>
                  <a:lnTo>
                    <a:pt x="179" y="390"/>
                  </a:lnTo>
                  <a:cubicBezTo>
                    <a:pt x="0" y="569"/>
                    <a:pt x="0" y="860"/>
                    <a:pt x="179" y="1038"/>
                  </a:cubicBezTo>
                  <a:lnTo>
                    <a:pt x="5666" y="6526"/>
                  </a:lnTo>
                  <a:cubicBezTo>
                    <a:pt x="5745" y="6605"/>
                    <a:pt x="5842" y="6640"/>
                    <a:pt x="5937" y="6640"/>
                  </a:cubicBezTo>
                  <a:cubicBezTo>
                    <a:pt x="6134" y="6640"/>
                    <a:pt x="6321" y="6489"/>
                    <a:pt x="6321" y="6259"/>
                  </a:cubicBezTo>
                  <a:lnTo>
                    <a:pt x="6321" y="5752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1169055" y="1459507"/>
              <a:ext cx="1121411" cy="1374150"/>
            </a:xfrm>
            <a:custGeom>
              <a:rect b="b" l="l" r="r" t="t"/>
              <a:pathLst>
                <a:path extrusionOk="0" h="39598" w="32315">
                  <a:moveTo>
                    <a:pt x="10771" y="1"/>
                  </a:moveTo>
                  <a:cubicBezTo>
                    <a:pt x="9326" y="1"/>
                    <a:pt x="7951" y="283"/>
                    <a:pt x="6694" y="803"/>
                  </a:cubicBezTo>
                  <a:cubicBezTo>
                    <a:pt x="6427" y="910"/>
                    <a:pt x="6167" y="1027"/>
                    <a:pt x="5913" y="1156"/>
                  </a:cubicBezTo>
                  <a:cubicBezTo>
                    <a:pt x="5273" y="1482"/>
                    <a:pt x="4666" y="1870"/>
                    <a:pt x="4105" y="2316"/>
                  </a:cubicBezTo>
                  <a:cubicBezTo>
                    <a:pt x="1900" y="4053"/>
                    <a:pt x="391" y="6641"/>
                    <a:pt x="70" y="9587"/>
                  </a:cubicBezTo>
                  <a:cubicBezTo>
                    <a:pt x="23" y="9970"/>
                    <a:pt x="0" y="10365"/>
                    <a:pt x="0" y="10766"/>
                  </a:cubicBezTo>
                  <a:lnTo>
                    <a:pt x="0" y="39597"/>
                  </a:lnTo>
                  <a:lnTo>
                    <a:pt x="21542" y="39597"/>
                  </a:lnTo>
                  <a:lnTo>
                    <a:pt x="21542" y="31027"/>
                  </a:lnTo>
                  <a:cubicBezTo>
                    <a:pt x="21542" y="30504"/>
                    <a:pt x="21968" y="30078"/>
                    <a:pt x="22491" y="30078"/>
                  </a:cubicBezTo>
                  <a:lnTo>
                    <a:pt x="31549" y="30078"/>
                  </a:lnTo>
                  <a:cubicBezTo>
                    <a:pt x="31972" y="30078"/>
                    <a:pt x="32315" y="29735"/>
                    <a:pt x="32315" y="29313"/>
                  </a:cubicBezTo>
                  <a:lnTo>
                    <a:pt x="32315" y="23754"/>
                  </a:lnTo>
                  <a:cubicBezTo>
                    <a:pt x="32315" y="23332"/>
                    <a:pt x="31972" y="22989"/>
                    <a:pt x="31549" y="22989"/>
                  </a:cubicBezTo>
                  <a:lnTo>
                    <a:pt x="22491" y="22989"/>
                  </a:lnTo>
                  <a:cubicBezTo>
                    <a:pt x="21968" y="22989"/>
                    <a:pt x="21542" y="22563"/>
                    <a:pt x="21542" y="22041"/>
                  </a:cubicBezTo>
                  <a:lnTo>
                    <a:pt x="21542" y="10769"/>
                  </a:lnTo>
                  <a:cubicBezTo>
                    <a:pt x="21542" y="10369"/>
                    <a:pt x="21518" y="9971"/>
                    <a:pt x="21474" y="9585"/>
                  </a:cubicBezTo>
                  <a:cubicBezTo>
                    <a:pt x="21159" y="6684"/>
                    <a:pt x="19690" y="4131"/>
                    <a:pt x="17537" y="2389"/>
                  </a:cubicBezTo>
                  <a:cubicBezTo>
                    <a:pt x="17088" y="2027"/>
                    <a:pt x="16613" y="1699"/>
                    <a:pt x="16106" y="1410"/>
                  </a:cubicBezTo>
                  <a:cubicBezTo>
                    <a:pt x="15794" y="1235"/>
                    <a:pt x="15473" y="1071"/>
                    <a:pt x="15146" y="927"/>
                  </a:cubicBezTo>
                  <a:cubicBezTo>
                    <a:pt x="13809" y="333"/>
                    <a:pt x="12330" y="1"/>
                    <a:pt x="10771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1916611" y="2128081"/>
              <a:ext cx="373850" cy="155606"/>
            </a:xfrm>
            <a:custGeom>
              <a:rect b="b" l="l" r="r" t="t"/>
              <a:pathLst>
                <a:path extrusionOk="0" h="4484" w="10773">
                  <a:moveTo>
                    <a:pt x="0" y="1"/>
                  </a:moveTo>
                  <a:lnTo>
                    <a:pt x="0" y="2770"/>
                  </a:lnTo>
                  <a:cubicBezTo>
                    <a:pt x="0" y="3293"/>
                    <a:pt x="426" y="3719"/>
                    <a:pt x="949" y="3719"/>
                  </a:cubicBezTo>
                  <a:lnTo>
                    <a:pt x="10007" y="3719"/>
                  </a:lnTo>
                  <a:cubicBezTo>
                    <a:pt x="10430" y="3719"/>
                    <a:pt x="10773" y="4062"/>
                    <a:pt x="10773" y="4484"/>
                  </a:cubicBezTo>
                  <a:lnTo>
                    <a:pt x="10773" y="1714"/>
                  </a:lnTo>
                  <a:cubicBezTo>
                    <a:pt x="10773" y="1292"/>
                    <a:pt x="10430" y="950"/>
                    <a:pt x="10007" y="950"/>
                  </a:cubicBezTo>
                  <a:lnTo>
                    <a:pt x="949" y="950"/>
                  </a:lnTo>
                  <a:cubicBezTo>
                    <a:pt x="426" y="950"/>
                    <a:pt x="0" y="523"/>
                    <a:pt x="0" y="1"/>
                  </a:cubicBezTo>
                  <a:close/>
                </a:path>
              </a:pathLst>
            </a:custGeom>
            <a:solidFill>
              <a:srgbClr val="6151B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1916611" y="2128081"/>
              <a:ext cx="373850" cy="155606"/>
            </a:xfrm>
            <a:custGeom>
              <a:rect b="b" l="l" r="r" t="t"/>
              <a:pathLst>
                <a:path extrusionOk="0" h="4484" w="10773">
                  <a:moveTo>
                    <a:pt x="0" y="1"/>
                  </a:moveTo>
                  <a:lnTo>
                    <a:pt x="0" y="2770"/>
                  </a:lnTo>
                  <a:cubicBezTo>
                    <a:pt x="0" y="3293"/>
                    <a:pt x="426" y="3719"/>
                    <a:pt x="949" y="3719"/>
                  </a:cubicBezTo>
                  <a:lnTo>
                    <a:pt x="10007" y="3719"/>
                  </a:lnTo>
                  <a:cubicBezTo>
                    <a:pt x="10430" y="3719"/>
                    <a:pt x="10773" y="4062"/>
                    <a:pt x="10773" y="4484"/>
                  </a:cubicBezTo>
                  <a:lnTo>
                    <a:pt x="10773" y="1714"/>
                  </a:lnTo>
                  <a:cubicBezTo>
                    <a:pt x="10773" y="1292"/>
                    <a:pt x="10430" y="950"/>
                    <a:pt x="10007" y="950"/>
                  </a:cubicBezTo>
                  <a:lnTo>
                    <a:pt x="949" y="950"/>
                  </a:lnTo>
                  <a:cubicBezTo>
                    <a:pt x="426" y="950"/>
                    <a:pt x="0" y="52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3" name="Google Shape;653;p35"/>
          <p:cNvGrpSpPr/>
          <p:nvPr/>
        </p:nvGrpSpPr>
        <p:grpSpPr>
          <a:xfrm>
            <a:off x="6592607" y="540000"/>
            <a:ext cx="2120304" cy="4063510"/>
            <a:chOff x="6592607" y="540000"/>
            <a:chExt cx="2120304" cy="4063510"/>
          </a:xfrm>
        </p:grpSpPr>
        <p:sp>
          <p:nvSpPr>
            <p:cNvPr id="654" name="Google Shape;654;p35"/>
            <p:cNvSpPr/>
            <p:nvPr/>
          </p:nvSpPr>
          <p:spPr>
            <a:xfrm flipH="1">
              <a:off x="7513911" y="749473"/>
              <a:ext cx="568437" cy="795850"/>
            </a:xfrm>
            <a:custGeom>
              <a:rect b="b" l="l" r="r" t="t"/>
              <a:pathLst>
                <a:path extrusionOk="0" h="21162" w="15115">
                  <a:moveTo>
                    <a:pt x="12331" y="0"/>
                  </a:moveTo>
                  <a:cubicBezTo>
                    <a:pt x="12425" y="229"/>
                    <a:pt x="12479" y="476"/>
                    <a:pt x="12479" y="738"/>
                  </a:cubicBezTo>
                  <a:cubicBezTo>
                    <a:pt x="12479" y="1808"/>
                    <a:pt x="11610" y="2673"/>
                    <a:pt x="10544" y="2673"/>
                  </a:cubicBezTo>
                  <a:lnTo>
                    <a:pt x="6822" y="2673"/>
                  </a:lnTo>
                  <a:cubicBezTo>
                    <a:pt x="6342" y="2673"/>
                    <a:pt x="5957" y="3058"/>
                    <a:pt x="5957" y="3535"/>
                  </a:cubicBezTo>
                  <a:lnTo>
                    <a:pt x="5957" y="5738"/>
                  </a:lnTo>
                  <a:cubicBezTo>
                    <a:pt x="5957" y="5795"/>
                    <a:pt x="5953" y="5847"/>
                    <a:pt x="5950" y="5905"/>
                  </a:cubicBezTo>
                  <a:cubicBezTo>
                    <a:pt x="5950" y="5916"/>
                    <a:pt x="5950" y="5925"/>
                    <a:pt x="5946" y="5932"/>
                  </a:cubicBezTo>
                  <a:cubicBezTo>
                    <a:pt x="5943" y="5984"/>
                    <a:pt x="5930" y="6042"/>
                    <a:pt x="5919" y="6096"/>
                  </a:cubicBezTo>
                  <a:cubicBezTo>
                    <a:pt x="5909" y="6153"/>
                    <a:pt x="5894" y="6213"/>
                    <a:pt x="5879" y="6270"/>
                  </a:cubicBezTo>
                  <a:cubicBezTo>
                    <a:pt x="5859" y="6324"/>
                    <a:pt x="5840" y="6377"/>
                    <a:pt x="5817" y="6431"/>
                  </a:cubicBezTo>
                  <a:cubicBezTo>
                    <a:pt x="5802" y="6470"/>
                    <a:pt x="5787" y="6504"/>
                    <a:pt x="5767" y="6538"/>
                  </a:cubicBezTo>
                  <a:cubicBezTo>
                    <a:pt x="5764" y="6544"/>
                    <a:pt x="5760" y="6551"/>
                    <a:pt x="5760" y="6554"/>
                  </a:cubicBezTo>
                  <a:cubicBezTo>
                    <a:pt x="5739" y="6595"/>
                    <a:pt x="5716" y="6631"/>
                    <a:pt x="5696" y="6668"/>
                  </a:cubicBezTo>
                  <a:cubicBezTo>
                    <a:pt x="5693" y="6672"/>
                    <a:pt x="5693" y="6675"/>
                    <a:pt x="5689" y="6679"/>
                  </a:cubicBezTo>
                  <a:cubicBezTo>
                    <a:pt x="5675" y="6696"/>
                    <a:pt x="5667" y="6724"/>
                    <a:pt x="5652" y="6744"/>
                  </a:cubicBezTo>
                  <a:cubicBezTo>
                    <a:pt x="5572" y="6859"/>
                    <a:pt x="5479" y="6966"/>
                    <a:pt x="5375" y="7060"/>
                  </a:cubicBezTo>
                  <a:cubicBezTo>
                    <a:pt x="5368" y="7067"/>
                    <a:pt x="5359" y="7075"/>
                    <a:pt x="5352" y="7082"/>
                  </a:cubicBezTo>
                  <a:cubicBezTo>
                    <a:pt x="5311" y="7117"/>
                    <a:pt x="5269" y="7150"/>
                    <a:pt x="5227" y="7182"/>
                  </a:cubicBezTo>
                  <a:cubicBezTo>
                    <a:pt x="5205" y="7199"/>
                    <a:pt x="5182" y="7214"/>
                    <a:pt x="5159" y="7230"/>
                  </a:cubicBezTo>
                  <a:cubicBezTo>
                    <a:pt x="4868" y="7428"/>
                    <a:pt x="4519" y="7544"/>
                    <a:pt x="4142" y="7544"/>
                  </a:cubicBezTo>
                  <a:lnTo>
                    <a:pt x="2965" y="7544"/>
                  </a:lnTo>
                  <a:lnTo>
                    <a:pt x="2965" y="7551"/>
                  </a:lnTo>
                  <a:lnTo>
                    <a:pt x="2451" y="7551"/>
                  </a:lnTo>
                  <a:cubicBezTo>
                    <a:pt x="1838" y="7551"/>
                    <a:pt x="1310" y="7878"/>
                    <a:pt x="1016" y="8370"/>
                  </a:cubicBezTo>
                  <a:lnTo>
                    <a:pt x="1027" y="8370"/>
                  </a:lnTo>
                  <a:lnTo>
                    <a:pt x="1023" y="8373"/>
                  </a:lnTo>
                  <a:cubicBezTo>
                    <a:pt x="1023" y="8377"/>
                    <a:pt x="1020" y="8377"/>
                    <a:pt x="1020" y="8380"/>
                  </a:cubicBezTo>
                  <a:cubicBezTo>
                    <a:pt x="875" y="8625"/>
                    <a:pt x="792" y="8907"/>
                    <a:pt x="788" y="9215"/>
                  </a:cubicBezTo>
                  <a:cubicBezTo>
                    <a:pt x="788" y="9688"/>
                    <a:pt x="977" y="10104"/>
                    <a:pt x="1274" y="10405"/>
                  </a:cubicBezTo>
                  <a:cubicBezTo>
                    <a:pt x="1557" y="10683"/>
                    <a:pt x="1942" y="10840"/>
                    <a:pt x="2342" y="10840"/>
                  </a:cubicBezTo>
                  <a:lnTo>
                    <a:pt x="4731" y="10840"/>
                  </a:lnTo>
                  <a:cubicBezTo>
                    <a:pt x="5165" y="10840"/>
                    <a:pt x="5516" y="11194"/>
                    <a:pt x="5516" y="11629"/>
                  </a:cubicBezTo>
                  <a:lnTo>
                    <a:pt x="5516" y="13586"/>
                  </a:lnTo>
                  <a:cubicBezTo>
                    <a:pt x="5516" y="14020"/>
                    <a:pt x="5167" y="14376"/>
                    <a:pt x="4731" y="14376"/>
                  </a:cubicBezTo>
                  <a:lnTo>
                    <a:pt x="4255" y="14376"/>
                  </a:lnTo>
                  <a:lnTo>
                    <a:pt x="4255" y="16611"/>
                  </a:lnTo>
                  <a:cubicBezTo>
                    <a:pt x="4255" y="16734"/>
                    <a:pt x="4159" y="16830"/>
                    <a:pt x="4041" y="16830"/>
                  </a:cubicBezTo>
                  <a:lnTo>
                    <a:pt x="2294" y="16832"/>
                  </a:lnTo>
                  <a:lnTo>
                    <a:pt x="458" y="16832"/>
                  </a:lnTo>
                  <a:lnTo>
                    <a:pt x="100" y="17175"/>
                  </a:lnTo>
                  <a:cubicBezTo>
                    <a:pt x="64" y="17208"/>
                    <a:pt x="30" y="17241"/>
                    <a:pt x="0" y="17275"/>
                  </a:cubicBezTo>
                  <a:cubicBezTo>
                    <a:pt x="238" y="17594"/>
                    <a:pt x="532" y="17975"/>
                    <a:pt x="654" y="18117"/>
                  </a:cubicBezTo>
                  <a:cubicBezTo>
                    <a:pt x="1134" y="18687"/>
                    <a:pt x="1691" y="19195"/>
                    <a:pt x="2307" y="19626"/>
                  </a:cubicBezTo>
                  <a:cubicBezTo>
                    <a:pt x="3517" y="20471"/>
                    <a:pt x="4955" y="21013"/>
                    <a:pt x="6511" y="21134"/>
                  </a:cubicBezTo>
                  <a:cubicBezTo>
                    <a:pt x="6732" y="21154"/>
                    <a:pt x="6960" y="21161"/>
                    <a:pt x="7186" y="21161"/>
                  </a:cubicBezTo>
                  <a:cubicBezTo>
                    <a:pt x="7414" y="21161"/>
                    <a:pt x="7635" y="21154"/>
                    <a:pt x="7859" y="21134"/>
                  </a:cubicBezTo>
                  <a:cubicBezTo>
                    <a:pt x="9307" y="21020"/>
                    <a:pt x="10661" y="20544"/>
                    <a:pt x="11816" y="19793"/>
                  </a:cubicBezTo>
                  <a:cubicBezTo>
                    <a:pt x="12532" y="19334"/>
                    <a:pt x="13167" y="18764"/>
                    <a:pt x="13713" y="18117"/>
                  </a:cubicBezTo>
                  <a:cubicBezTo>
                    <a:pt x="13780" y="18037"/>
                    <a:pt x="13979" y="17754"/>
                    <a:pt x="14193" y="17450"/>
                  </a:cubicBezTo>
                  <a:lnTo>
                    <a:pt x="13766" y="17019"/>
                  </a:lnTo>
                  <a:lnTo>
                    <a:pt x="13579" y="16832"/>
                  </a:lnTo>
                  <a:lnTo>
                    <a:pt x="11843" y="16832"/>
                  </a:lnTo>
                  <a:cubicBezTo>
                    <a:pt x="11838" y="16832"/>
                    <a:pt x="11836" y="16832"/>
                    <a:pt x="11831" y="16830"/>
                  </a:cubicBezTo>
                  <a:lnTo>
                    <a:pt x="10041" y="16830"/>
                  </a:lnTo>
                  <a:cubicBezTo>
                    <a:pt x="9924" y="16830"/>
                    <a:pt x="9824" y="16733"/>
                    <a:pt x="9824" y="16611"/>
                  </a:cubicBezTo>
                  <a:lnTo>
                    <a:pt x="9824" y="14592"/>
                  </a:lnTo>
                  <a:cubicBezTo>
                    <a:pt x="9824" y="14471"/>
                    <a:pt x="9921" y="14378"/>
                    <a:pt x="10035" y="14378"/>
                  </a:cubicBezTo>
                  <a:lnTo>
                    <a:pt x="11540" y="14376"/>
                  </a:lnTo>
                  <a:cubicBezTo>
                    <a:pt x="12058" y="14376"/>
                    <a:pt x="12523" y="14164"/>
                    <a:pt x="12859" y="13829"/>
                  </a:cubicBezTo>
                  <a:cubicBezTo>
                    <a:pt x="13110" y="13571"/>
                    <a:pt x="13298" y="13238"/>
                    <a:pt x="13365" y="12870"/>
                  </a:cubicBezTo>
                  <a:cubicBezTo>
                    <a:pt x="13386" y="12750"/>
                    <a:pt x="13402" y="12636"/>
                    <a:pt x="13402" y="12515"/>
                  </a:cubicBezTo>
                  <a:lnTo>
                    <a:pt x="13402" y="10876"/>
                  </a:lnTo>
                  <a:cubicBezTo>
                    <a:pt x="14318" y="10866"/>
                    <a:pt x="15114" y="10107"/>
                    <a:pt x="15099" y="9189"/>
                  </a:cubicBezTo>
                  <a:cubicBezTo>
                    <a:pt x="15092" y="8738"/>
                    <a:pt x="14905" y="8336"/>
                    <a:pt x="14615" y="8035"/>
                  </a:cubicBezTo>
                  <a:cubicBezTo>
                    <a:pt x="14311" y="7738"/>
                    <a:pt x="13899" y="7551"/>
                    <a:pt x="13438" y="7551"/>
                  </a:cubicBezTo>
                  <a:lnTo>
                    <a:pt x="13405" y="7551"/>
                  </a:lnTo>
                  <a:lnTo>
                    <a:pt x="13405" y="2659"/>
                  </a:lnTo>
                  <a:cubicBezTo>
                    <a:pt x="13405" y="1630"/>
                    <a:pt x="12998" y="690"/>
                    <a:pt x="12331" y="0"/>
                  </a:cubicBezTo>
                  <a:close/>
                </a:path>
              </a:pathLst>
            </a:custGeom>
            <a:solidFill>
              <a:schemeClr val="hlink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 flipH="1">
              <a:off x="7693300" y="1027992"/>
              <a:ext cx="105113" cy="93868"/>
            </a:xfrm>
            <a:custGeom>
              <a:rect b="b" l="l" r="r" t="t"/>
              <a:pathLst>
                <a:path extrusionOk="0" h="2496" w="2795">
                  <a:moveTo>
                    <a:pt x="1398" y="1"/>
                  </a:moveTo>
                  <a:cubicBezTo>
                    <a:pt x="614" y="1"/>
                    <a:pt x="1" y="721"/>
                    <a:pt x="181" y="1535"/>
                  </a:cubicBezTo>
                  <a:cubicBezTo>
                    <a:pt x="283" y="1993"/>
                    <a:pt x="654" y="2362"/>
                    <a:pt x="1112" y="2464"/>
                  </a:cubicBezTo>
                  <a:cubicBezTo>
                    <a:pt x="1209" y="2485"/>
                    <a:pt x="1304" y="2495"/>
                    <a:pt x="1397" y="2495"/>
                  </a:cubicBezTo>
                  <a:cubicBezTo>
                    <a:pt x="2181" y="2495"/>
                    <a:pt x="2794" y="1775"/>
                    <a:pt x="2613" y="963"/>
                  </a:cubicBezTo>
                  <a:cubicBezTo>
                    <a:pt x="2512" y="503"/>
                    <a:pt x="2142" y="132"/>
                    <a:pt x="1683" y="32"/>
                  </a:cubicBezTo>
                  <a:cubicBezTo>
                    <a:pt x="1586" y="11"/>
                    <a:pt x="1491" y="1"/>
                    <a:pt x="1398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 flipH="1">
              <a:off x="7858245" y="965226"/>
              <a:ext cx="186120" cy="99058"/>
            </a:xfrm>
            <a:custGeom>
              <a:rect b="b" l="l" r="r" t="t"/>
              <a:pathLst>
                <a:path extrusionOk="0" h="2634" w="4949">
                  <a:moveTo>
                    <a:pt x="4948" y="1"/>
                  </a:moveTo>
                  <a:cubicBezTo>
                    <a:pt x="4948" y="58"/>
                    <a:pt x="4944" y="110"/>
                    <a:pt x="4934" y="168"/>
                  </a:cubicBezTo>
                  <a:cubicBezTo>
                    <a:pt x="4934" y="179"/>
                    <a:pt x="4934" y="188"/>
                    <a:pt x="4930" y="195"/>
                  </a:cubicBezTo>
                  <a:cubicBezTo>
                    <a:pt x="4927" y="249"/>
                    <a:pt x="4914" y="306"/>
                    <a:pt x="4904" y="359"/>
                  </a:cubicBezTo>
                  <a:cubicBezTo>
                    <a:pt x="4893" y="416"/>
                    <a:pt x="4879" y="477"/>
                    <a:pt x="4863" y="534"/>
                  </a:cubicBezTo>
                  <a:cubicBezTo>
                    <a:pt x="4843" y="587"/>
                    <a:pt x="4826" y="641"/>
                    <a:pt x="4802" y="694"/>
                  </a:cubicBezTo>
                  <a:cubicBezTo>
                    <a:pt x="4786" y="734"/>
                    <a:pt x="4772" y="767"/>
                    <a:pt x="4752" y="801"/>
                  </a:cubicBezTo>
                  <a:cubicBezTo>
                    <a:pt x="4749" y="807"/>
                    <a:pt x="4744" y="814"/>
                    <a:pt x="4744" y="817"/>
                  </a:cubicBezTo>
                  <a:cubicBezTo>
                    <a:pt x="4723" y="855"/>
                    <a:pt x="4705" y="894"/>
                    <a:pt x="4680" y="931"/>
                  </a:cubicBezTo>
                  <a:cubicBezTo>
                    <a:pt x="4677" y="935"/>
                    <a:pt x="4677" y="938"/>
                    <a:pt x="4673" y="942"/>
                  </a:cubicBezTo>
                  <a:cubicBezTo>
                    <a:pt x="4659" y="959"/>
                    <a:pt x="4652" y="987"/>
                    <a:pt x="4636" y="1007"/>
                  </a:cubicBezTo>
                  <a:cubicBezTo>
                    <a:pt x="4556" y="1122"/>
                    <a:pt x="4463" y="1229"/>
                    <a:pt x="4359" y="1323"/>
                  </a:cubicBezTo>
                  <a:cubicBezTo>
                    <a:pt x="4352" y="1330"/>
                    <a:pt x="4344" y="1338"/>
                    <a:pt x="4336" y="1345"/>
                  </a:cubicBezTo>
                  <a:cubicBezTo>
                    <a:pt x="4295" y="1380"/>
                    <a:pt x="4255" y="1413"/>
                    <a:pt x="4212" y="1445"/>
                  </a:cubicBezTo>
                  <a:cubicBezTo>
                    <a:pt x="4191" y="1462"/>
                    <a:pt x="4167" y="1477"/>
                    <a:pt x="4144" y="1493"/>
                  </a:cubicBezTo>
                  <a:cubicBezTo>
                    <a:pt x="3853" y="1691"/>
                    <a:pt x="3503" y="1807"/>
                    <a:pt x="3128" y="1807"/>
                  </a:cubicBezTo>
                  <a:lnTo>
                    <a:pt x="1951" y="1807"/>
                  </a:lnTo>
                  <a:lnTo>
                    <a:pt x="1951" y="1814"/>
                  </a:lnTo>
                  <a:lnTo>
                    <a:pt x="1437" y="1814"/>
                  </a:lnTo>
                  <a:cubicBezTo>
                    <a:pt x="824" y="1814"/>
                    <a:pt x="296" y="2141"/>
                    <a:pt x="0" y="2633"/>
                  </a:cubicBezTo>
                  <a:lnTo>
                    <a:pt x="3480" y="2633"/>
                  </a:lnTo>
                  <a:cubicBezTo>
                    <a:pt x="4288" y="2633"/>
                    <a:pt x="4948" y="1978"/>
                    <a:pt x="4948" y="1171"/>
                  </a:cubicBezTo>
                  <a:lnTo>
                    <a:pt x="4948" y="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 flipH="1">
              <a:off x="7858245" y="965226"/>
              <a:ext cx="186120" cy="99058"/>
            </a:xfrm>
            <a:custGeom>
              <a:rect b="b" l="l" r="r" t="t"/>
              <a:pathLst>
                <a:path extrusionOk="0" h="2634" w="4949">
                  <a:moveTo>
                    <a:pt x="4948" y="1"/>
                  </a:moveTo>
                  <a:cubicBezTo>
                    <a:pt x="4948" y="58"/>
                    <a:pt x="4944" y="110"/>
                    <a:pt x="4934" y="168"/>
                  </a:cubicBezTo>
                  <a:cubicBezTo>
                    <a:pt x="4934" y="179"/>
                    <a:pt x="4934" y="188"/>
                    <a:pt x="4930" y="195"/>
                  </a:cubicBezTo>
                  <a:cubicBezTo>
                    <a:pt x="4927" y="249"/>
                    <a:pt x="4914" y="306"/>
                    <a:pt x="4904" y="359"/>
                  </a:cubicBezTo>
                  <a:cubicBezTo>
                    <a:pt x="4893" y="416"/>
                    <a:pt x="4879" y="477"/>
                    <a:pt x="4863" y="534"/>
                  </a:cubicBezTo>
                  <a:cubicBezTo>
                    <a:pt x="4843" y="587"/>
                    <a:pt x="4826" y="641"/>
                    <a:pt x="4802" y="694"/>
                  </a:cubicBezTo>
                  <a:cubicBezTo>
                    <a:pt x="4786" y="734"/>
                    <a:pt x="4772" y="767"/>
                    <a:pt x="4752" y="801"/>
                  </a:cubicBezTo>
                  <a:cubicBezTo>
                    <a:pt x="4749" y="807"/>
                    <a:pt x="4744" y="814"/>
                    <a:pt x="4744" y="817"/>
                  </a:cubicBezTo>
                  <a:cubicBezTo>
                    <a:pt x="4723" y="855"/>
                    <a:pt x="4705" y="894"/>
                    <a:pt x="4680" y="931"/>
                  </a:cubicBezTo>
                  <a:cubicBezTo>
                    <a:pt x="4677" y="935"/>
                    <a:pt x="4677" y="938"/>
                    <a:pt x="4673" y="942"/>
                  </a:cubicBezTo>
                  <a:cubicBezTo>
                    <a:pt x="4659" y="959"/>
                    <a:pt x="4652" y="987"/>
                    <a:pt x="4636" y="1007"/>
                  </a:cubicBezTo>
                  <a:cubicBezTo>
                    <a:pt x="4556" y="1122"/>
                    <a:pt x="4463" y="1229"/>
                    <a:pt x="4359" y="1323"/>
                  </a:cubicBezTo>
                  <a:cubicBezTo>
                    <a:pt x="4352" y="1330"/>
                    <a:pt x="4344" y="1338"/>
                    <a:pt x="4336" y="1345"/>
                  </a:cubicBezTo>
                  <a:cubicBezTo>
                    <a:pt x="4295" y="1380"/>
                    <a:pt x="4255" y="1413"/>
                    <a:pt x="4212" y="1445"/>
                  </a:cubicBezTo>
                  <a:cubicBezTo>
                    <a:pt x="4191" y="1462"/>
                    <a:pt x="4167" y="1477"/>
                    <a:pt x="4144" y="1493"/>
                  </a:cubicBezTo>
                  <a:cubicBezTo>
                    <a:pt x="3853" y="1691"/>
                    <a:pt x="3503" y="1807"/>
                    <a:pt x="3128" y="1807"/>
                  </a:cubicBezTo>
                  <a:lnTo>
                    <a:pt x="1951" y="1807"/>
                  </a:lnTo>
                  <a:lnTo>
                    <a:pt x="1951" y="1814"/>
                  </a:lnTo>
                  <a:lnTo>
                    <a:pt x="1437" y="1814"/>
                  </a:lnTo>
                  <a:cubicBezTo>
                    <a:pt x="824" y="1814"/>
                    <a:pt x="296" y="2141"/>
                    <a:pt x="0" y="2633"/>
                  </a:cubicBezTo>
                  <a:lnTo>
                    <a:pt x="3480" y="2633"/>
                  </a:lnTo>
                  <a:cubicBezTo>
                    <a:pt x="4288" y="2633"/>
                    <a:pt x="4948" y="1978"/>
                    <a:pt x="4948" y="1171"/>
                  </a:cubicBezTo>
                  <a:lnTo>
                    <a:pt x="4948" y="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 flipH="1">
              <a:off x="7578184" y="1129757"/>
              <a:ext cx="104511" cy="76118"/>
            </a:xfrm>
            <a:custGeom>
              <a:rect b="b" l="l" r="r" t="t"/>
              <a:pathLst>
                <a:path extrusionOk="0" h="2024" w="2779">
                  <a:moveTo>
                    <a:pt x="283" y="0"/>
                  </a:moveTo>
                  <a:cubicBezTo>
                    <a:pt x="250" y="0"/>
                    <a:pt x="218" y="7"/>
                    <a:pt x="185" y="22"/>
                  </a:cubicBezTo>
                  <a:cubicBezTo>
                    <a:pt x="57" y="79"/>
                    <a:pt x="0" y="233"/>
                    <a:pt x="64" y="357"/>
                  </a:cubicBezTo>
                  <a:cubicBezTo>
                    <a:pt x="828" y="1831"/>
                    <a:pt x="2230" y="2006"/>
                    <a:pt x="2742" y="2021"/>
                  </a:cubicBezTo>
                  <a:cubicBezTo>
                    <a:pt x="2752" y="2021"/>
                    <a:pt x="2765" y="2021"/>
                    <a:pt x="2778" y="2023"/>
                  </a:cubicBezTo>
                  <a:lnTo>
                    <a:pt x="2778" y="1535"/>
                  </a:lnTo>
                  <a:cubicBezTo>
                    <a:pt x="2773" y="1535"/>
                    <a:pt x="2768" y="1536"/>
                    <a:pt x="2763" y="1536"/>
                  </a:cubicBezTo>
                  <a:cubicBezTo>
                    <a:pt x="2369" y="1536"/>
                    <a:pt x="1167" y="1418"/>
                    <a:pt x="499" y="134"/>
                  </a:cubicBezTo>
                  <a:cubicBezTo>
                    <a:pt x="457" y="50"/>
                    <a:pt x="371" y="0"/>
                    <a:pt x="283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 flipH="1">
              <a:off x="7612745" y="907235"/>
              <a:ext cx="94809" cy="35389"/>
            </a:xfrm>
            <a:custGeom>
              <a:rect b="b" l="l" r="r" t="t"/>
              <a:pathLst>
                <a:path extrusionOk="0" h="941" w="2521">
                  <a:moveTo>
                    <a:pt x="1260" y="0"/>
                  </a:moveTo>
                  <a:cubicBezTo>
                    <a:pt x="761" y="0"/>
                    <a:pt x="294" y="236"/>
                    <a:pt x="43" y="615"/>
                  </a:cubicBezTo>
                  <a:cubicBezTo>
                    <a:pt x="12" y="661"/>
                    <a:pt x="0" y="718"/>
                    <a:pt x="12" y="772"/>
                  </a:cubicBezTo>
                  <a:cubicBezTo>
                    <a:pt x="23" y="828"/>
                    <a:pt x="55" y="875"/>
                    <a:pt x="102" y="905"/>
                  </a:cubicBezTo>
                  <a:cubicBezTo>
                    <a:pt x="137" y="929"/>
                    <a:pt x="177" y="941"/>
                    <a:pt x="218" y="941"/>
                  </a:cubicBezTo>
                  <a:cubicBezTo>
                    <a:pt x="286" y="941"/>
                    <a:pt x="353" y="907"/>
                    <a:pt x="394" y="846"/>
                  </a:cubicBezTo>
                  <a:cubicBezTo>
                    <a:pt x="568" y="582"/>
                    <a:pt x="901" y="418"/>
                    <a:pt x="1263" y="418"/>
                  </a:cubicBezTo>
                  <a:cubicBezTo>
                    <a:pt x="1623" y="418"/>
                    <a:pt x="1957" y="582"/>
                    <a:pt x="2129" y="846"/>
                  </a:cubicBezTo>
                  <a:cubicBezTo>
                    <a:pt x="2169" y="905"/>
                    <a:pt x="2235" y="941"/>
                    <a:pt x="2305" y="941"/>
                  </a:cubicBezTo>
                  <a:cubicBezTo>
                    <a:pt x="2345" y="941"/>
                    <a:pt x="2386" y="929"/>
                    <a:pt x="2420" y="905"/>
                  </a:cubicBezTo>
                  <a:cubicBezTo>
                    <a:pt x="2466" y="875"/>
                    <a:pt x="2499" y="828"/>
                    <a:pt x="2509" y="772"/>
                  </a:cubicBezTo>
                  <a:cubicBezTo>
                    <a:pt x="2520" y="718"/>
                    <a:pt x="2509" y="664"/>
                    <a:pt x="2479" y="615"/>
                  </a:cubicBezTo>
                  <a:cubicBezTo>
                    <a:pt x="2228" y="236"/>
                    <a:pt x="1760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 flipH="1">
              <a:off x="7635573" y="970829"/>
              <a:ext cx="49115" cy="49115"/>
            </a:xfrm>
            <a:custGeom>
              <a:rect b="b" l="l" r="r" t="t"/>
              <a:pathLst>
                <a:path extrusionOk="0" h="1306" w="1306">
                  <a:moveTo>
                    <a:pt x="652" y="0"/>
                  </a:moveTo>
                  <a:cubicBezTo>
                    <a:pt x="291" y="1"/>
                    <a:pt x="0" y="293"/>
                    <a:pt x="0" y="652"/>
                  </a:cubicBezTo>
                  <a:cubicBezTo>
                    <a:pt x="0" y="1013"/>
                    <a:pt x="293" y="1306"/>
                    <a:pt x="652" y="1306"/>
                  </a:cubicBezTo>
                  <a:cubicBezTo>
                    <a:pt x="1013" y="1306"/>
                    <a:pt x="1306" y="1013"/>
                    <a:pt x="1306" y="652"/>
                  </a:cubicBezTo>
                  <a:cubicBezTo>
                    <a:pt x="1306" y="293"/>
                    <a:pt x="1013" y="0"/>
                    <a:pt x="652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 flipH="1">
              <a:off x="7881036" y="1015732"/>
              <a:ext cx="4776" cy="3798"/>
            </a:xfrm>
            <a:custGeom>
              <a:rect b="b" l="l" r="r" t="t"/>
              <a:pathLst>
                <a:path extrusionOk="0" h="101" w="127">
                  <a:moveTo>
                    <a:pt x="126" y="0"/>
                  </a:moveTo>
                  <a:cubicBezTo>
                    <a:pt x="125" y="1"/>
                    <a:pt x="125" y="2"/>
                    <a:pt x="124" y="2"/>
                  </a:cubicBezTo>
                  <a:lnTo>
                    <a:pt x="124" y="2"/>
                  </a:lnTo>
                  <a:cubicBezTo>
                    <a:pt x="125" y="2"/>
                    <a:pt x="125" y="1"/>
                    <a:pt x="126" y="0"/>
                  </a:cubicBezTo>
                  <a:close/>
                  <a:moveTo>
                    <a:pt x="124" y="2"/>
                  </a:moveTo>
                  <a:cubicBezTo>
                    <a:pt x="83" y="37"/>
                    <a:pt x="43" y="69"/>
                    <a:pt x="1" y="100"/>
                  </a:cubicBezTo>
                  <a:cubicBezTo>
                    <a:pt x="22" y="84"/>
                    <a:pt x="48" y="70"/>
                    <a:pt x="70" y="50"/>
                  </a:cubicBezTo>
                  <a:cubicBezTo>
                    <a:pt x="90" y="38"/>
                    <a:pt x="106" y="18"/>
                    <a:pt x="124" y="2"/>
                  </a:cubicBezTo>
                  <a:close/>
                </a:path>
              </a:pathLst>
            </a:custGeom>
            <a:solidFill>
              <a:srgbClr val="799C6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 flipH="1">
              <a:off x="7869791" y="1003021"/>
              <a:ext cx="10455" cy="11922"/>
            </a:xfrm>
            <a:custGeom>
              <a:rect b="b" l="l" r="r" t="t"/>
              <a:pathLst>
                <a:path extrusionOk="0" h="317" w="278">
                  <a:moveTo>
                    <a:pt x="278" y="0"/>
                  </a:moveTo>
                  <a:cubicBezTo>
                    <a:pt x="201" y="111"/>
                    <a:pt x="112" y="214"/>
                    <a:pt x="13" y="306"/>
                  </a:cubicBezTo>
                  <a:lnTo>
                    <a:pt x="13" y="306"/>
                  </a:lnTo>
                  <a:cubicBezTo>
                    <a:pt x="26" y="295"/>
                    <a:pt x="39" y="285"/>
                    <a:pt x="52" y="271"/>
                  </a:cubicBezTo>
                  <a:lnTo>
                    <a:pt x="57" y="271"/>
                  </a:lnTo>
                  <a:cubicBezTo>
                    <a:pt x="98" y="228"/>
                    <a:pt x="136" y="187"/>
                    <a:pt x="174" y="140"/>
                  </a:cubicBezTo>
                  <a:cubicBezTo>
                    <a:pt x="209" y="94"/>
                    <a:pt x="243" y="50"/>
                    <a:pt x="278" y="0"/>
                  </a:cubicBezTo>
                  <a:close/>
                  <a:moveTo>
                    <a:pt x="13" y="306"/>
                  </a:moveTo>
                  <a:cubicBezTo>
                    <a:pt x="9" y="309"/>
                    <a:pt x="5" y="313"/>
                    <a:pt x="1" y="317"/>
                  </a:cubicBezTo>
                  <a:cubicBezTo>
                    <a:pt x="5" y="313"/>
                    <a:pt x="9" y="310"/>
                    <a:pt x="13" y="306"/>
                  </a:cubicBezTo>
                  <a:close/>
                </a:path>
              </a:pathLst>
            </a:custGeom>
            <a:solidFill>
              <a:srgbClr val="799C6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 flipH="1">
              <a:off x="7880246" y="1014980"/>
              <a:ext cx="903" cy="827"/>
            </a:xfrm>
            <a:custGeom>
              <a:rect b="b" l="l" r="r" t="t"/>
              <a:pathLst>
                <a:path extrusionOk="0" h="22" w="24">
                  <a:moveTo>
                    <a:pt x="23" y="0"/>
                  </a:moveTo>
                  <a:cubicBezTo>
                    <a:pt x="16" y="7"/>
                    <a:pt x="8" y="15"/>
                    <a:pt x="1" y="22"/>
                  </a:cubicBezTo>
                  <a:cubicBezTo>
                    <a:pt x="9" y="15"/>
                    <a:pt x="16" y="7"/>
                    <a:pt x="23" y="0"/>
                  </a:cubicBezTo>
                  <a:close/>
                </a:path>
              </a:pathLst>
            </a:custGeom>
            <a:solidFill>
              <a:srgbClr val="799C6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 flipH="1">
              <a:off x="7885812" y="1019531"/>
              <a:ext cx="2557" cy="1880"/>
            </a:xfrm>
            <a:custGeom>
              <a:rect b="b" l="l" r="r" t="t"/>
              <a:pathLst>
                <a:path extrusionOk="0" h="50" w="68">
                  <a:moveTo>
                    <a:pt x="0" y="49"/>
                  </a:moveTo>
                  <a:cubicBezTo>
                    <a:pt x="23" y="33"/>
                    <a:pt x="46" y="18"/>
                    <a:pt x="67" y="1"/>
                  </a:cubicBezTo>
                  <a:cubicBezTo>
                    <a:pt x="46" y="18"/>
                    <a:pt x="23" y="33"/>
                    <a:pt x="0" y="49"/>
                  </a:cubicBezTo>
                  <a:close/>
                </a:path>
              </a:pathLst>
            </a:custGeom>
            <a:solidFill>
              <a:srgbClr val="799C6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 flipH="1">
              <a:off x="7888331" y="1021373"/>
              <a:ext cx="155883" cy="42910"/>
            </a:xfrm>
            <a:custGeom>
              <a:rect b="b" l="l" r="r" t="t"/>
              <a:pathLst>
                <a:path extrusionOk="0" h="1141" w="4145">
                  <a:moveTo>
                    <a:pt x="4144" y="0"/>
                  </a:moveTo>
                  <a:lnTo>
                    <a:pt x="4144" y="0"/>
                  </a:lnTo>
                  <a:cubicBezTo>
                    <a:pt x="3853" y="198"/>
                    <a:pt x="3503" y="314"/>
                    <a:pt x="3127" y="314"/>
                  </a:cubicBezTo>
                  <a:lnTo>
                    <a:pt x="1950" y="314"/>
                  </a:lnTo>
                  <a:lnTo>
                    <a:pt x="1950" y="321"/>
                  </a:lnTo>
                  <a:lnTo>
                    <a:pt x="1436" y="321"/>
                  </a:lnTo>
                  <a:cubicBezTo>
                    <a:pt x="822" y="321"/>
                    <a:pt x="295" y="648"/>
                    <a:pt x="1" y="1140"/>
                  </a:cubicBezTo>
                  <a:lnTo>
                    <a:pt x="11" y="1140"/>
                  </a:lnTo>
                  <a:cubicBezTo>
                    <a:pt x="303" y="661"/>
                    <a:pt x="830" y="333"/>
                    <a:pt x="1436" y="333"/>
                  </a:cubicBezTo>
                  <a:cubicBezTo>
                    <a:pt x="1436" y="333"/>
                    <a:pt x="1900" y="333"/>
                    <a:pt x="1950" y="325"/>
                  </a:cubicBezTo>
                  <a:lnTo>
                    <a:pt x="3127" y="325"/>
                  </a:lnTo>
                  <a:cubicBezTo>
                    <a:pt x="3505" y="325"/>
                    <a:pt x="3853" y="204"/>
                    <a:pt x="4144" y="0"/>
                  </a:cubicBezTo>
                  <a:close/>
                </a:path>
              </a:pathLst>
            </a:custGeom>
            <a:solidFill>
              <a:srgbClr val="799C6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 flipH="1">
              <a:off x="8231424" y="2930244"/>
              <a:ext cx="113" cy="125120"/>
            </a:xfrm>
            <a:custGeom>
              <a:rect b="b" l="l" r="r" t="t"/>
              <a:pathLst>
                <a:path extrusionOk="0" h="3327" w="3">
                  <a:moveTo>
                    <a:pt x="1" y="1"/>
                  </a:moveTo>
                  <a:lnTo>
                    <a:pt x="1" y="3327"/>
                  </a:lnTo>
                  <a:lnTo>
                    <a:pt x="2" y="332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5D344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 flipH="1">
              <a:off x="6709560" y="1382479"/>
              <a:ext cx="1850853" cy="1547887"/>
            </a:xfrm>
            <a:custGeom>
              <a:rect b="b" l="l" r="r" t="t"/>
              <a:pathLst>
                <a:path extrusionOk="0" h="41159" w="49215">
                  <a:moveTo>
                    <a:pt x="13170" y="0"/>
                  </a:moveTo>
                  <a:lnTo>
                    <a:pt x="12812" y="343"/>
                  </a:lnTo>
                  <a:cubicBezTo>
                    <a:pt x="12776" y="376"/>
                    <a:pt x="12742" y="409"/>
                    <a:pt x="12712" y="443"/>
                  </a:cubicBezTo>
                  <a:cubicBezTo>
                    <a:pt x="10516" y="2554"/>
                    <a:pt x="8592" y="4909"/>
                    <a:pt x="6969" y="7450"/>
                  </a:cubicBezTo>
                  <a:cubicBezTo>
                    <a:pt x="4819" y="10827"/>
                    <a:pt x="3207" y="14533"/>
                    <a:pt x="2225" y="18455"/>
                  </a:cubicBezTo>
                  <a:cubicBezTo>
                    <a:pt x="900" y="23733"/>
                    <a:pt x="1" y="30618"/>
                    <a:pt x="346" y="39325"/>
                  </a:cubicBezTo>
                  <a:cubicBezTo>
                    <a:pt x="385" y="40348"/>
                    <a:pt x="1226" y="41158"/>
                    <a:pt x="2251" y="41158"/>
                  </a:cubicBezTo>
                  <a:lnTo>
                    <a:pt x="31049" y="41158"/>
                  </a:lnTo>
                  <a:lnTo>
                    <a:pt x="31049" y="17176"/>
                  </a:lnTo>
                  <a:cubicBezTo>
                    <a:pt x="31049" y="16838"/>
                    <a:pt x="31325" y="16608"/>
                    <a:pt x="31617" y="16608"/>
                  </a:cubicBezTo>
                  <a:cubicBezTo>
                    <a:pt x="31743" y="16608"/>
                    <a:pt x="31871" y="16651"/>
                    <a:pt x="31983" y="16745"/>
                  </a:cubicBezTo>
                  <a:lnTo>
                    <a:pt x="44366" y="27257"/>
                  </a:lnTo>
                  <a:cubicBezTo>
                    <a:pt x="44543" y="27409"/>
                    <a:pt x="44763" y="27484"/>
                    <a:pt x="44982" y="27484"/>
                  </a:cubicBezTo>
                  <a:cubicBezTo>
                    <a:pt x="45217" y="27484"/>
                    <a:pt x="45451" y="27397"/>
                    <a:pt x="45633" y="27225"/>
                  </a:cubicBezTo>
                  <a:lnTo>
                    <a:pt x="48819" y="24222"/>
                  </a:lnTo>
                  <a:cubicBezTo>
                    <a:pt x="49207" y="23851"/>
                    <a:pt x="49214" y="23235"/>
                    <a:pt x="48839" y="22858"/>
                  </a:cubicBezTo>
                  <a:lnTo>
                    <a:pt x="33712" y="7448"/>
                  </a:lnTo>
                  <a:lnTo>
                    <a:pt x="31049" y="4786"/>
                  </a:lnTo>
                  <a:lnTo>
                    <a:pt x="26909" y="618"/>
                  </a:lnTo>
                  <a:cubicBezTo>
                    <a:pt x="26909" y="618"/>
                    <a:pt x="26870" y="580"/>
                    <a:pt x="26818" y="523"/>
                  </a:cubicBezTo>
                  <a:lnTo>
                    <a:pt x="26295" y="0"/>
                  </a:lnTo>
                  <a:cubicBezTo>
                    <a:pt x="26290" y="9"/>
                    <a:pt x="26283" y="13"/>
                    <a:pt x="26278" y="20"/>
                  </a:cubicBezTo>
                  <a:cubicBezTo>
                    <a:pt x="26161" y="185"/>
                    <a:pt x="25327" y="1327"/>
                    <a:pt x="24666" y="1834"/>
                  </a:cubicBezTo>
                  <a:cubicBezTo>
                    <a:pt x="24620" y="1868"/>
                    <a:pt x="24575" y="1898"/>
                    <a:pt x="24529" y="1928"/>
                  </a:cubicBezTo>
                  <a:cubicBezTo>
                    <a:pt x="23373" y="2680"/>
                    <a:pt x="22022" y="3155"/>
                    <a:pt x="20572" y="3269"/>
                  </a:cubicBezTo>
                  <a:cubicBezTo>
                    <a:pt x="20348" y="3289"/>
                    <a:pt x="20127" y="3296"/>
                    <a:pt x="19899" y="3296"/>
                  </a:cubicBezTo>
                  <a:cubicBezTo>
                    <a:pt x="19675" y="3296"/>
                    <a:pt x="19447" y="3289"/>
                    <a:pt x="19226" y="3269"/>
                  </a:cubicBezTo>
                  <a:cubicBezTo>
                    <a:pt x="17670" y="3148"/>
                    <a:pt x="16229" y="2606"/>
                    <a:pt x="15021" y="1761"/>
                  </a:cubicBezTo>
                  <a:cubicBezTo>
                    <a:pt x="14404" y="1332"/>
                    <a:pt x="13848" y="822"/>
                    <a:pt x="13367" y="252"/>
                  </a:cubicBezTo>
                  <a:cubicBezTo>
                    <a:pt x="13321" y="199"/>
                    <a:pt x="13250" y="107"/>
                    <a:pt x="13170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 flipH="1">
              <a:off x="7292627" y="1382479"/>
              <a:ext cx="1005700" cy="280176"/>
            </a:xfrm>
            <a:custGeom>
              <a:rect b="b" l="l" r="r" t="t"/>
              <a:pathLst>
                <a:path extrusionOk="0" h="7450" w="26742">
                  <a:moveTo>
                    <a:pt x="6201" y="0"/>
                  </a:moveTo>
                  <a:lnTo>
                    <a:pt x="5843" y="343"/>
                  </a:lnTo>
                  <a:cubicBezTo>
                    <a:pt x="5807" y="376"/>
                    <a:pt x="5773" y="409"/>
                    <a:pt x="5743" y="443"/>
                  </a:cubicBezTo>
                  <a:cubicBezTo>
                    <a:pt x="3547" y="2554"/>
                    <a:pt x="1623" y="4909"/>
                    <a:pt x="0" y="7450"/>
                  </a:cubicBezTo>
                  <a:lnTo>
                    <a:pt x="26741" y="7450"/>
                  </a:lnTo>
                  <a:lnTo>
                    <a:pt x="24080" y="4786"/>
                  </a:lnTo>
                  <a:lnTo>
                    <a:pt x="19940" y="617"/>
                  </a:lnTo>
                  <a:cubicBezTo>
                    <a:pt x="19940" y="617"/>
                    <a:pt x="19901" y="580"/>
                    <a:pt x="19849" y="523"/>
                  </a:cubicBezTo>
                  <a:cubicBezTo>
                    <a:pt x="19684" y="346"/>
                    <a:pt x="19349" y="0"/>
                    <a:pt x="19326" y="0"/>
                  </a:cubicBezTo>
                  <a:cubicBezTo>
                    <a:pt x="19321" y="9"/>
                    <a:pt x="19314" y="13"/>
                    <a:pt x="19309" y="20"/>
                  </a:cubicBezTo>
                  <a:cubicBezTo>
                    <a:pt x="19192" y="185"/>
                    <a:pt x="18358" y="1327"/>
                    <a:pt x="17697" y="1834"/>
                  </a:cubicBezTo>
                  <a:cubicBezTo>
                    <a:pt x="17651" y="1868"/>
                    <a:pt x="17606" y="1898"/>
                    <a:pt x="17560" y="1928"/>
                  </a:cubicBezTo>
                  <a:cubicBezTo>
                    <a:pt x="16404" y="2679"/>
                    <a:pt x="15053" y="3155"/>
                    <a:pt x="13603" y="3269"/>
                  </a:cubicBezTo>
                  <a:cubicBezTo>
                    <a:pt x="13379" y="3289"/>
                    <a:pt x="13158" y="3296"/>
                    <a:pt x="12930" y="3296"/>
                  </a:cubicBezTo>
                  <a:cubicBezTo>
                    <a:pt x="12706" y="3296"/>
                    <a:pt x="12478" y="3289"/>
                    <a:pt x="12257" y="3269"/>
                  </a:cubicBezTo>
                  <a:cubicBezTo>
                    <a:pt x="10701" y="3148"/>
                    <a:pt x="9260" y="2606"/>
                    <a:pt x="8052" y="1761"/>
                  </a:cubicBezTo>
                  <a:cubicBezTo>
                    <a:pt x="7435" y="1330"/>
                    <a:pt x="6879" y="822"/>
                    <a:pt x="6398" y="252"/>
                  </a:cubicBezTo>
                  <a:cubicBezTo>
                    <a:pt x="6352" y="199"/>
                    <a:pt x="6281" y="107"/>
                    <a:pt x="6201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 flipH="1">
              <a:off x="7392814" y="2931523"/>
              <a:ext cx="838647" cy="1188924"/>
            </a:xfrm>
            <a:custGeom>
              <a:rect b="b" l="l" r="r" t="t"/>
              <a:pathLst>
                <a:path extrusionOk="0" h="31614" w="22300">
                  <a:moveTo>
                    <a:pt x="0" y="1"/>
                  </a:moveTo>
                  <a:lnTo>
                    <a:pt x="0" y="3327"/>
                  </a:lnTo>
                  <a:lnTo>
                    <a:pt x="16" y="26728"/>
                  </a:lnTo>
                  <a:lnTo>
                    <a:pt x="4901" y="31613"/>
                  </a:lnTo>
                  <a:cubicBezTo>
                    <a:pt x="6593" y="30331"/>
                    <a:pt x="7030" y="28664"/>
                    <a:pt x="7548" y="26156"/>
                  </a:cubicBezTo>
                  <a:cubicBezTo>
                    <a:pt x="9390" y="17215"/>
                    <a:pt x="10558" y="5948"/>
                    <a:pt x="10558" y="5948"/>
                  </a:cubicBezTo>
                  <a:cubicBezTo>
                    <a:pt x="10573" y="5837"/>
                    <a:pt x="10658" y="5784"/>
                    <a:pt x="10744" y="5784"/>
                  </a:cubicBezTo>
                  <a:cubicBezTo>
                    <a:pt x="10840" y="5784"/>
                    <a:pt x="10937" y="5850"/>
                    <a:pt x="10937" y="5975"/>
                  </a:cubicBezTo>
                  <a:lnTo>
                    <a:pt x="10937" y="29791"/>
                  </a:lnTo>
                  <a:lnTo>
                    <a:pt x="17898" y="29791"/>
                  </a:lnTo>
                  <a:cubicBezTo>
                    <a:pt x="19258" y="21464"/>
                    <a:pt x="21023" y="9328"/>
                    <a:pt x="21844" y="3327"/>
                  </a:cubicBezTo>
                  <a:cubicBezTo>
                    <a:pt x="21874" y="3086"/>
                    <a:pt x="21909" y="2857"/>
                    <a:pt x="21936" y="2646"/>
                  </a:cubicBezTo>
                  <a:cubicBezTo>
                    <a:pt x="21959" y="2482"/>
                    <a:pt x="21981" y="2330"/>
                    <a:pt x="22000" y="2180"/>
                  </a:cubicBezTo>
                  <a:cubicBezTo>
                    <a:pt x="22019" y="2040"/>
                    <a:pt x="22033" y="1906"/>
                    <a:pt x="22053" y="1777"/>
                  </a:cubicBezTo>
                  <a:cubicBezTo>
                    <a:pt x="22056" y="1770"/>
                    <a:pt x="22056" y="1762"/>
                    <a:pt x="22056" y="1755"/>
                  </a:cubicBezTo>
                  <a:cubicBezTo>
                    <a:pt x="22083" y="1576"/>
                    <a:pt x="22107" y="1408"/>
                    <a:pt x="22124" y="1255"/>
                  </a:cubicBezTo>
                  <a:cubicBezTo>
                    <a:pt x="22218" y="560"/>
                    <a:pt x="22275" y="134"/>
                    <a:pt x="22293" y="27"/>
                  </a:cubicBezTo>
                  <a:cubicBezTo>
                    <a:pt x="22300" y="8"/>
                    <a:pt x="22300" y="1"/>
                    <a:pt x="2229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 flipH="1">
              <a:off x="7392927" y="2930244"/>
              <a:ext cx="838534" cy="125120"/>
            </a:xfrm>
            <a:custGeom>
              <a:rect b="b" l="l" r="r" t="t"/>
              <a:pathLst>
                <a:path extrusionOk="0" h="3327" w="22297">
                  <a:moveTo>
                    <a:pt x="0" y="1"/>
                  </a:moveTo>
                  <a:lnTo>
                    <a:pt x="0" y="3327"/>
                  </a:lnTo>
                  <a:lnTo>
                    <a:pt x="21844" y="3327"/>
                  </a:lnTo>
                  <a:cubicBezTo>
                    <a:pt x="22126" y="1243"/>
                    <a:pt x="22297" y="2"/>
                    <a:pt x="22297" y="1"/>
                  </a:cubicBezTo>
                  <a:close/>
                </a:path>
              </a:pathLst>
            </a:custGeom>
            <a:solidFill>
              <a:srgbClr val="22222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 flipH="1">
              <a:off x="7973624" y="3907884"/>
              <a:ext cx="269006" cy="158666"/>
            </a:xfrm>
            <a:custGeom>
              <a:rect b="b" l="l" r="r" t="t"/>
              <a:pathLst>
                <a:path extrusionOk="0" h="4219" w="7153">
                  <a:moveTo>
                    <a:pt x="436" y="0"/>
                  </a:moveTo>
                  <a:cubicBezTo>
                    <a:pt x="302" y="0"/>
                    <a:pt x="172" y="72"/>
                    <a:pt x="103" y="198"/>
                  </a:cubicBezTo>
                  <a:cubicBezTo>
                    <a:pt x="0" y="381"/>
                    <a:pt x="69" y="613"/>
                    <a:pt x="251" y="715"/>
                  </a:cubicBezTo>
                  <a:lnTo>
                    <a:pt x="6534" y="4172"/>
                  </a:lnTo>
                  <a:cubicBezTo>
                    <a:pt x="6592" y="4204"/>
                    <a:pt x="6655" y="4219"/>
                    <a:pt x="6717" y="4219"/>
                  </a:cubicBezTo>
                  <a:cubicBezTo>
                    <a:pt x="6852" y="4219"/>
                    <a:pt x="6983" y="4147"/>
                    <a:pt x="7052" y="4022"/>
                  </a:cubicBezTo>
                  <a:cubicBezTo>
                    <a:pt x="7153" y="3838"/>
                    <a:pt x="7084" y="3605"/>
                    <a:pt x="6902" y="3504"/>
                  </a:cubicBezTo>
                  <a:lnTo>
                    <a:pt x="619" y="48"/>
                  </a:lnTo>
                  <a:cubicBezTo>
                    <a:pt x="561" y="16"/>
                    <a:pt x="498" y="0"/>
                    <a:pt x="436" y="0"/>
                  </a:cubicBezTo>
                  <a:close/>
                </a:path>
              </a:pathLst>
            </a:custGeom>
            <a:solidFill>
              <a:srgbClr val="2D353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 flipH="1">
              <a:off x="7536288" y="3975690"/>
              <a:ext cx="298378" cy="28732"/>
            </a:xfrm>
            <a:custGeom>
              <a:rect b="b" l="l" r="r" t="t"/>
              <a:pathLst>
                <a:path extrusionOk="0" h="764" w="7934">
                  <a:moveTo>
                    <a:pt x="381" y="0"/>
                  </a:moveTo>
                  <a:cubicBezTo>
                    <a:pt x="172" y="0"/>
                    <a:pt x="0" y="171"/>
                    <a:pt x="0" y="381"/>
                  </a:cubicBezTo>
                  <a:cubicBezTo>
                    <a:pt x="0" y="591"/>
                    <a:pt x="172" y="764"/>
                    <a:pt x="381" y="764"/>
                  </a:cubicBezTo>
                  <a:lnTo>
                    <a:pt x="7551" y="764"/>
                  </a:lnTo>
                  <a:cubicBezTo>
                    <a:pt x="7762" y="764"/>
                    <a:pt x="7933" y="592"/>
                    <a:pt x="7933" y="381"/>
                  </a:cubicBezTo>
                  <a:cubicBezTo>
                    <a:pt x="7933" y="171"/>
                    <a:pt x="7762" y="0"/>
                    <a:pt x="7551" y="0"/>
                  </a:cubicBezTo>
                  <a:close/>
                </a:path>
              </a:pathLst>
            </a:custGeom>
            <a:solidFill>
              <a:srgbClr val="2D353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 flipH="1">
              <a:off x="7962680" y="540000"/>
              <a:ext cx="328878" cy="329066"/>
            </a:xfrm>
            <a:custGeom>
              <a:rect b="b" l="l" r="r" t="t"/>
              <a:pathLst>
                <a:path extrusionOk="0" h="8750" w="8745">
                  <a:moveTo>
                    <a:pt x="4375" y="0"/>
                  </a:moveTo>
                  <a:cubicBezTo>
                    <a:pt x="1958" y="0"/>
                    <a:pt x="0" y="1958"/>
                    <a:pt x="0" y="4375"/>
                  </a:cubicBezTo>
                  <a:cubicBezTo>
                    <a:pt x="0" y="6508"/>
                    <a:pt x="1530" y="8288"/>
                    <a:pt x="3554" y="8674"/>
                  </a:cubicBezTo>
                  <a:cubicBezTo>
                    <a:pt x="3817" y="8724"/>
                    <a:pt x="4091" y="8749"/>
                    <a:pt x="4373" y="8749"/>
                  </a:cubicBezTo>
                  <a:cubicBezTo>
                    <a:pt x="6786" y="8749"/>
                    <a:pt x="8745" y="6792"/>
                    <a:pt x="8745" y="4375"/>
                  </a:cubicBezTo>
                  <a:cubicBezTo>
                    <a:pt x="8745" y="4102"/>
                    <a:pt x="8718" y="3831"/>
                    <a:pt x="8674" y="3570"/>
                  </a:cubicBezTo>
                  <a:cubicBezTo>
                    <a:pt x="8291" y="1540"/>
                    <a:pt x="6513" y="0"/>
                    <a:pt x="4375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 flipH="1">
              <a:off x="7962681" y="674408"/>
              <a:ext cx="195221" cy="194656"/>
            </a:xfrm>
            <a:custGeom>
              <a:rect b="b" l="l" r="r" t="t"/>
              <a:pathLst>
                <a:path extrusionOk="0" h="5176" w="5191">
                  <a:moveTo>
                    <a:pt x="3853" y="0"/>
                  </a:moveTo>
                  <a:cubicBezTo>
                    <a:pt x="2477" y="0"/>
                    <a:pt x="1264" y="728"/>
                    <a:pt x="584" y="1814"/>
                  </a:cubicBezTo>
                  <a:cubicBezTo>
                    <a:pt x="537" y="1887"/>
                    <a:pt x="494" y="1958"/>
                    <a:pt x="457" y="2032"/>
                  </a:cubicBezTo>
                  <a:cubicBezTo>
                    <a:pt x="452" y="2032"/>
                    <a:pt x="452" y="2035"/>
                    <a:pt x="452" y="2035"/>
                  </a:cubicBezTo>
                  <a:cubicBezTo>
                    <a:pt x="308" y="2306"/>
                    <a:pt x="199" y="2596"/>
                    <a:pt x="117" y="2900"/>
                  </a:cubicBezTo>
                  <a:cubicBezTo>
                    <a:pt x="99" y="2977"/>
                    <a:pt x="84" y="3052"/>
                    <a:pt x="67" y="3128"/>
                  </a:cubicBezTo>
                  <a:cubicBezTo>
                    <a:pt x="54" y="3204"/>
                    <a:pt x="42" y="3283"/>
                    <a:pt x="30" y="3363"/>
                  </a:cubicBezTo>
                  <a:cubicBezTo>
                    <a:pt x="19" y="3439"/>
                    <a:pt x="12" y="3519"/>
                    <a:pt x="7" y="3599"/>
                  </a:cubicBezTo>
                  <a:cubicBezTo>
                    <a:pt x="4" y="3677"/>
                    <a:pt x="0" y="3754"/>
                    <a:pt x="0" y="3834"/>
                  </a:cubicBezTo>
                  <a:lnTo>
                    <a:pt x="0" y="3841"/>
                  </a:lnTo>
                  <a:lnTo>
                    <a:pt x="0" y="3848"/>
                  </a:lnTo>
                  <a:lnTo>
                    <a:pt x="0" y="5100"/>
                  </a:lnTo>
                  <a:cubicBezTo>
                    <a:pt x="263" y="5150"/>
                    <a:pt x="537" y="5175"/>
                    <a:pt x="819" y="5175"/>
                  </a:cubicBezTo>
                  <a:cubicBezTo>
                    <a:pt x="3232" y="5175"/>
                    <a:pt x="5191" y="3218"/>
                    <a:pt x="5191" y="801"/>
                  </a:cubicBezTo>
                  <a:cubicBezTo>
                    <a:pt x="5191" y="528"/>
                    <a:pt x="5164" y="257"/>
                    <a:pt x="5117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 flipH="1">
              <a:off x="7612969" y="704457"/>
              <a:ext cx="514132" cy="585662"/>
            </a:xfrm>
            <a:custGeom>
              <a:rect b="b" l="l" r="r" t="t"/>
              <a:pathLst>
                <a:path extrusionOk="0" h="15573" w="13671">
                  <a:moveTo>
                    <a:pt x="10169" y="0"/>
                  </a:moveTo>
                  <a:lnTo>
                    <a:pt x="10143" y="16"/>
                  </a:lnTo>
                  <a:lnTo>
                    <a:pt x="3853" y="16"/>
                  </a:lnTo>
                  <a:cubicBezTo>
                    <a:pt x="2477" y="16"/>
                    <a:pt x="1264" y="744"/>
                    <a:pt x="584" y="1830"/>
                  </a:cubicBezTo>
                  <a:cubicBezTo>
                    <a:pt x="537" y="1904"/>
                    <a:pt x="495" y="1975"/>
                    <a:pt x="457" y="2048"/>
                  </a:cubicBezTo>
                  <a:cubicBezTo>
                    <a:pt x="452" y="2048"/>
                    <a:pt x="452" y="2051"/>
                    <a:pt x="452" y="2051"/>
                  </a:cubicBezTo>
                  <a:cubicBezTo>
                    <a:pt x="308" y="2322"/>
                    <a:pt x="199" y="2611"/>
                    <a:pt x="117" y="2917"/>
                  </a:cubicBezTo>
                  <a:cubicBezTo>
                    <a:pt x="99" y="2992"/>
                    <a:pt x="84" y="3068"/>
                    <a:pt x="67" y="3145"/>
                  </a:cubicBezTo>
                  <a:cubicBezTo>
                    <a:pt x="52" y="3221"/>
                    <a:pt x="42" y="3302"/>
                    <a:pt x="30" y="3380"/>
                  </a:cubicBezTo>
                  <a:cubicBezTo>
                    <a:pt x="20" y="3456"/>
                    <a:pt x="10" y="3537"/>
                    <a:pt x="7" y="3616"/>
                  </a:cubicBezTo>
                  <a:cubicBezTo>
                    <a:pt x="3" y="3696"/>
                    <a:pt x="0" y="3773"/>
                    <a:pt x="0" y="3851"/>
                  </a:cubicBezTo>
                  <a:lnTo>
                    <a:pt x="0" y="3858"/>
                  </a:lnTo>
                  <a:lnTo>
                    <a:pt x="0" y="3866"/>
                  </a:lnTo>
                  <a:lnTo>
                    <a:pt x="0" y="11121"/>
                  </a:lnTo>
                  <a:cubicBezTo>
                    <a:pt x="0" y="11194"/>
                    <a:pt x="7" y="11265"/>
                    <a:pt x="10" y="11335"/>
                  </a:cubicBezTo>
                  <a:lnTo>
                    <a:pt x="0" y="11331"/>
                  </a:lnTo>
                  <a:lnTo>
                    <a:pt x="0" y="12038"/>
                  </a:lnTo>
                  <a:lnTo>
                    <a:pt x="0" y="13308"/>
                  </a:lnTo>
                  <a:lnTo>
                    <a:pt x="0" y="13312"/>
                  </a:lnTo>
                  <a:cubicBezTo>
                    <a:pt x="0" y="14561"/>
                    <a:pt x="1012" y="15573"/>
                    <a:pt x="2260" y="15573"/>
                  </a:cubicBezTo>
                  <a:lnTo>
                    <a:pt x="5917" y="15573"/>
                  </a:lnTo>
                  <a:cubicBezTo>
                    <a:pt x="6352" y="15573"/>
                    <a:pt x="6705" y="15219"/>
                    <a:pt x="6705" y="14785"/>
                  </a:cubicBezTo>
                  <a:lnTo>
                    <a:pt x="6705" y="12826"/>
                  </a:lnTo>
                  <a:cubicBezTo>
                    <a:pt x="6705" y="12391"/>
                    <a:pt x="6351" y="12038"/>
                    <a:pt x="5917" y="12038"/>
                  </a:cubicBezTo>
                  <a:lnTo>
                    <a:pt x="3530" y="12038"/>
                  </a:lnTo>
                  <a:cubicBezTo>
                    <a:pt x="3131" y="12038"/>
                    <a:pt x="2747" y="11881"/>
                    <a:pt x="2461" y="11602"/>
                  </a:cubicBezTo>
                  <a:cubicBezTo>
                    <a:pt x="2163" y="11301"/>
                    <a:pt x="1975" y="10885"/>
                    <a:pt x="1975" y="10412"/>
                  </a:cubicBezTo>
                  <a:cubicBezTo>
                    <a:pt x="1978" y="10104"/>
                    <a:pt x="2062" y="9822"/>
                    <a:pt x="2206" y="9577"/>
                  </a:cubicBezTo>
                  <a:cubicBezTo>
                    <a:pt x="2206" y="9574"/>
                    <a:pt x="2210" y="9574"/>
                    <a:pt x="2210" y="9570"/>
                  </a:cubicBezTo>
                  <a:lnTo>
                    <a:pt x="2213" y="9567"/>
                  </a:lnTo>
                  <a:cubicBezTo>
                    <a:pt x="2507" y="9088"/>
                    <a:pt x="3032" y="8760"/>
                    <a:pt x="3639" y="8760"/>
                  </a:cubicBezTo>
                  <a:cubicBezTo>
                    <a:pt x="3639" y="8760"/>
                    <a:pt x="4104" y="8760"/>
                    <a:pt x="4152" y="8752"/>
                  </a:cubicBezTo>
                  <a:lnTo>
                    <a:pt x="5329" y="8752"/>
                  </a:lnTo>
                  <a:cubicBezTo>
                    <a:pt x="5767" y="8752"/>
                    <a:pt x="6171" y="8595"/>
                    <a:pt x="6484" y="8329"/>
                  </a:cubicBezTo>
                  <a:cubicBezTo>
                    <a:pt x="6529" y="8299"/>
                    <a:pt x="6571" y="8256"/>
                    <a:pt x="6613" y="8212"/>
                  </a:cubicBezTo>
                  <a:lnTo>
                    <a:pt x="6616" y="8212"/>
                  </a:lnTo>
                  <a:cubicBezTo>
                    <a:pt x="6658" y="8170"/>
                    <a:pt x="6698" y="8127"/>
                    <a:pt x="6735" y="8082"/>
                  </a:cubicBezTo>
                  <a:cubicBezTo>
                    <a:pt x="6769" y="8035"/>
                    <a:pt x="6802" y="7990"/>
                    <a:pt x="6837" y="7941"/>
                  </a:cubicBezTo>
                  <a:cubicBezTo>
                    <a:pt x="6855" y="7921"/>
                    <a:pt x="6862" y="7893"/>
                    <a:pt x="6876" y="7876"/>
                  </a:cubicBezTo>
                  <a:cubicBezTo>
                    <a:pt x="6902" y="7829"/>
                    <a:pt x="6929" y="7785"/>
                    <a:pt x="6956" y="7735"/>
                  </a:cubicBezTo>
                  <a:cubicBezTo>
                    <a:pt x="6997" y="7651"/>
                    <a:pt x="7036" y="7561"/>
                    <a:pt x="7066" y="7468"/>
                  </a:cubicBezTo>
                  <a:cubicBezTo>
                    <a:pt x="7083" y="7411"/>
                    <a:pt x="7097" y="7350"/>
                    <a:pt x="7107" y="7293"/>
                  </a:cubicBezTo>
                  <a:cubicBezTo>
                    <a:pt x="7119" y="7240"/>
                    <a:pt x="7130" y="7183"/>
                    <a:pt x="7134" y="7129"/>
                  </a:cubicBezTo>
                  <a:cubicBezTo>
                    <a:pt x="7137" y="7122"/>
                    <a:pt x="7137" y="7113"/>
                    <a:pt x="7137" y="7102"/>
                  </a:cubicBezTo>
                  <a:cubicBezTo>
                    <a:pt x="7141" y="7044"/>
                    <a:pt x="7144" y="6992"/>
                    <a:pt x="7144" y="6935"/>
                  </a:cubicBezTo>
                  <a:lnTo>
                    <a:pt x="7144" y="4730"/>
                  </a:lnTo>
                  <a:cubicBezTo>
                    <a:pt x="7144" y="4254"/>
                    <a:pt x="7529" y="3868"/>
                    <a:pt x="8010" y="3868"/>
                  </a:cubicBezTo>
                  <a:lnTo>
                    <a:pt x="11731" y="3868"/>
                  </a:lnTo>
                  <a:cubicBezTo>
                    <a:pt x="12799" y="3868"/>
                    <a:pt x="13668" y="3004"/>
                    <a:pt x="13668" y="1934"/>
                  </a:cubicBezTo>
                  <a:cubicBezTo>
                    <a:pt x="13670" y="1670"/>
                    <a:pt x="13618" y="1419"/>
                    <a:pt x="13522" y="1190"/>
                  </a:cubicBezTo>
                  <a:lnTo>
                    <a:pt x="13465" y="1133"/>
                  </a:lnTo>
                  <a:cubicBezTo>
                    <a:pt x="12899" y="563"/>
                    <a:pt x="12151" y="167"/>
                    <a:pt x="11320" y="46"/>
                  </a:cubicBezTo>
                  <a:cubicBezTo>
                    <a:pt x="11132" y="16"/>
                    <a:pt x="10938" y="0"/>
                    <a:pt x="10740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 flipH="1">
              <a:off x="7492250" y="4050603"/>
              <a:ext cx="328050" cy="552454"/>
            </a:xfrm>
            <a:custGeom>
              <a:rect b="b" l="l" r="r" t="t"/>
              <a:pathLst>
                <a:path extrusionOk="0" h="14690" w="8723">
                  <a:moveTo>
                    <a:pt x="5" y="0"/>
                  </a:moveTo>
                  <a:lnTo>
                    <a:pt x="5" y="10708"/>
                  </a:lnTo>
                  <a:lnTo>
                    <a:pt x="1" y="10708"/>
                  </a:lnTo>
                  <a:lnTo>
                    <a:pt x="1" y="14232"/>
                  </a:lnTo>
                  <a:cubicBezTo>
                    <a:pt x="1" y="14468"/>
                    <a:pt x="182" y="14662"/>
                    <a:pt x="413" y="14685"/>
                  </a:cubicBezTo>
                  <a:cubicBezTo>
                    <a:pt x="429" y="14689"/>
                    <a:pt x="443" y="14689"/>
                    <a:pt x="460" y="14689"/>
                  </a:cubicBezTo>
                  <a:lnTo>
                    <a:pt x="1340" y="14689"/>
                  </a:lnTo>
                  <a:cubicBezTo>
                    <a:pt x="1360" y="14689"/>
                    <a:pt x="1382" y="14689"/>
                    <a:pt x="1402" y="14685"/>
                  </a:cubicBezTo>
                  <a:cubicBezTo>
                    <a:pt x="1542" y="14666"/>
                    <a:pt x="1667" y="14582"/>
                    <a:pt x="1740" y="14461"/>
                  </a:cubicBezTo>
                  <a:lnTo>
                    <a:pt x="2002" y="13998"/>
                  </a:lnTo>
                  <a:cubicBezTo>
                    <a:pt x="2090" y="13847"/>
                    <a:pt x="2246" y="13770"/>
                    <a:pt x="2398" y="13770"/>
                  </a:cubicBezTo>
                  <a:cubicBezTo>
                    <a:pt x="2550" y="13770"/>
                    <a:pt x="2707" y="13847"/>
                    <a:pt x="2794" y="13998"/>
                  </a:cubicBezTo>
                  <a:lnTo>
                    <a:pt x="3057" y="14461"/>
                  </a:lnTo>
                  <a:cubicBezTo>
                    <a:pt x="3128" y="14582"/>
                    <a:pt x="3254" y="14666"/>
                    <a:pt x="3395" y="14685"/>
                  </a:cubicBezTo>
                  <a:cubicBezTo>
                    <a:pt x="3415" y="14689"/>
                    <a:pt x="3436" y="14689"/>
                    <a:pt x="3456" y="14689"/>
                  </a:cubicBezTo>
                  <a:lnTo>
                    <a:pt x="8223" y="14689"/>
                  </a:lnTo>
                  <a:cubicBezTo>
                    <a:pt x="8239" y="14689"/>
                    <a:pt x="8250" y="14689"/>
                    <a:pt x="8266" y="14685"/>
                  </a:cubicBezTo>
                  <a:cubicBezTo>
                    <a:pt x="8579" y="14655"/>
                    <a:pt x="8723" y="14267"/>
                    <a:pt x="8493" y="14038"/>
                  </a:cubicBezTo>
                  <a:lnTo>
                    <a:pt x="5163" y="10708"/>
                  </a:lnTo>
                  <a:cubicBezTo>
                    <a:pt x="5143" y="10690"/>
                    <a:pt x="5183" y="10239"/>
                    <a:pt x="5273" y="9447"/>
                  </a:cubicBezTo>
                  <a:cubicBezTo>
                    <a:pt x="5300" y="9226"/>
                    <a:pt x="5327" y="8975"/>
                    <a:pt x="5361" y="8699"/>
                  </a:cubicBezTo>
                  <a:cubicBezTo>
                    <a:pt x="5655" y="6192"/>
                    <a:pt x="6257" y="4336"/>
                    <a:pt x="6966" y="0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 flipH="1">
              <a:off x="7492250" y="4568080"/>
              <a:ext cx="327937" cy="34787"/>
            </a:xfrm>
            <a:custGeom>
              <a:rect b="b" l="l" r="r" t="t"/>
              <a:pathLst>
                <a:path extrusionOk="0" h="925" w="8720">
                  <a:moveTo>
                    <a:pt x="1" y="0"/>
                  </a:moveTo>
                  <a:lnTo>
                    <a:pt x="1" y="472"/>
                  </a:lnTo>
                  <a:cubicBezTo>
                    <a:pt x="1" y="708"/>
                    <a:pt x="180" y="902"/>
                    <a:pt x="413" y="925"/>
                  </a:cubicBezTo>
                  <a:lnTo>
                    <a:pt x="1399" y="925"/>
                  </a:lnTo>
                  <a:cubicBezTo>
                    <a:pt x="1540" y="906"/>
                    <a:pt x="1664" y="822"/>
                    <a:pt x="1737" y="701"/>
                  </a:cubicBezTo>
                  <a:lnTo>
                    <a:pt x="1999" y="238"/>
                  </a:lnTo>
                  <a:cubicBezTo>
                    <a:pt x="2087" y="87"/>
                    <a:pt x="2243" y="10"/>
                    <a:pt x="2396" y="10"/>
                  </a:cubicBezTo>
                  <a:cubicBezTo>
                    <a:pt x="2547" y="10"/>
                    <a:pt x="2704" y="87"/>
                    <a:pt x="2791" y="238"/>
                  </a:cubicBezTo>
                  <a:lnTo>
                    <a:pt x="3054" y="701"/>
                  </a:lnTo>
                  <a:cubicBezTo>
                    <a:pt x="3125" y="822"/>
                    <a:pt x="3252" y="906"/>
                    <a:pt x="3392" y="925"/>
                  </a:cubicBezTo>
                  <a:lnTo>
                    <a:pt x="8263" y="925"/>
                  </a:lnTo>
                  <a:cubicBezTo>
                    <a:pt x="8576" y="895"/>
                    <a:pt x="8720" y="507"/>
                    <a:pt x="8493" y="278"/>
                  </a:cubicBezTo>
                  <a:lnTo>
                    <a:pt x="8215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 flipH="1">
              <a:off x="8047108" y="3936616"/>
              <a:ext cx="621953" cy="666894"/>
            </a:xfrm>
            <a:custGeom>
              <a:rect b="b" l="l" r="r" t="t"/>
              <a:pathLst>
                <a:path extrusionOk="0" h="17733" w="16538">
                  <a:moveTo>
                    <a:pt x="11652" y="1"/>
                  </a:moveTo>
                  <a:lnTo>
                    <a:pt x="2674" y="8994"/>
                  </a:lnTo>
                  <a:lnTo>
                    <a:pt x="2670" y="8989"/>
                  </a:lnTo>
                  <a:lnTo>
                    <a:pt x="179" y="11481"/>
                  </a:lnTo>
                  <a:cubicBezTo>
                    <a:pt x="10" y="11649"/>
                    <a:pt x="0" y="11913"/>
                    <a:pt x="149" y="12093"/>
                  </a:cubicBezTo>
                  <a:cubicBezTo>
                    <a:pt x="157" y="12107"/>
                    <a:pt x="167" y="12117"/>
                    <a:pt x="179" y="12128"/>
                  </a:cubicBezTo>
                  <a:lnTo>
                    <a:pt x="801" y="12750"/>
                  </a:lnTo>
                  <a:cubicBezTo>
                    <a:pt x="815" y="12765"/>
                    <a:pt x="831" y="12780"/>
                    <a:pt x="848" y="12792"/>
                  </a:cubicBezTo>
                  <a:cubicBezTo>
                    <a:pt x="930" y="12854"/>
                    <a:pt x="1030" y="12886"/>
                    <a:pt x="1131" y="12886"/>
                  </a:cubicBezTo>
                  <a:cubicBezTo>
                    <a:pt x="1170" y="12886"/>
                    <a:pt x="1209" y="12882"/>
                    <a:pt x="1247" y="12872"/>
                  </a:cubicBezTo>
                  <a:lnTo>
                    <a:pt x="1758" y="12732"/>
                  </a:lnTo>
                  <a:cubicBezTo>
                    <a:pt x="1799" y="12721"/>
                    <a:pt x="1840" y="12715"/>
                    <a:pt x="1880" y="12715"/>
                  </a:cubicBezTo>
                  <a:cubicBezTo>
                    <a:pt x="2004" y="12715"/>
                    <a:pt x="2119" y="12768"/>
                    <a:pt x="2201" y="12849"/>
                  </a:cubicBezTo>
                  <a:cubicBezTo>
                    <a:pt x="2308" y="12957"/>
                    <a:pt x="2365" y="13121"/>
                    <a:pt x="2319" y="13291"/>
                  </a:cubicBezTo>
                  <a:lnTo>
                    <a:pt x="2178" y="13803"/>
                  </a:lnTo>
                  <a:cubicBezTo>
                    <a:pt x="2142" y="13940"/>
                    <a:pt x="2172" y="14090"/>
                    <a:pt x="2258" y="14203"/>
                  </a:cubicBezTo>
                  <a:cubicBezTo>
                    <a:pt x="2269" y="14219"/>
                    <a:pt x="2285" y="14234"/>
                    <a:pt x="2299" y="14249"/>
                  </a:cubicBezTo>
                  <a:lnTo>
                    <a:pt x="5671" y="17620"/>
                  </a:lnTo>
                  <a:cubicBezTo>
                    <a:pt x="5681" y="17630"/>
                    <a:pt x="5688" y="17637"/>
                    <a:pt x="5702" y="17647"/>
                  </a:cubicBezTo>
                  <a:cubicBezTo>
                    <a:pt x="5773" y="17706"/>
                    <a:pt x="5856" y="17732"/>
                    <a:pt x="5937" y="17732"/>
                  </a:cubicBezTo>
                  <a:cubicBezTo>
                    <a:pt x="6134" y="17732"/>
                    <a:pt x="6323" y="17578"/>
                    <a:pt x="6323" y="17349"/>
                  </a:cubicBezTo>
                  <a:lnTo>
                    <a:pt x="6323" y="12639"/>
                  </a:lnTo>
                  <a:cubicBezTo>
                    <a:pt x="6323" y="12612"/>
                    <a:pt x="6669" y="12321"/>
                    <a:pt x="7293" y="11826"/>
                  </a:cubicBezTo>
                  <a:cubicBezTo>
                    <a:pt x="7468" y="11688"/>
                    <a:pt x="7665" y="11529"/>
                    <a:pt x="7884" y="11359"/>
                  </a:cubicBezTo>
                  <a:cubicBezTo>
                    <a:pt x="9863" y="9794"/>
                    <a:pt x="12970" y="7450"/>
                    <a:pt x="16537" y="4886"/>
                  </a:cubicBezTo>
                  <a:lnTo>
                    <a:pt x="11652" y="1"/>
                  </a:ln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 flipH="1">
              <a:off x="8431268" y="4355900"/>
              <a:ext cx="237755" cy="247608"/>
            </a:xfrm>
            <a:custGeom>
              <a:rect b="b" l="l" r="r" t="t"/>
              <a:pathLst>
                <a:path extrusionOk="0" h="6584" w="6322">
                  <a:moveTo>
                    <a:pt x="513" y="1"/>
                  </a:moveTo>
                  <a:lnTo>
                    <a:pt x="179" y="333"/>
                  </a:lnTo>
                  <a:cubicBezTo>
                    <a:pt x="11" y="501"/>
                    <a:pt x="1" y="765"/>
                    <a:pt x="149" y="945"/>
                  </a:cubicBezTo>
                  <a:lnTo>
                    <a:pt x="845" y="1643"/>
                  </a:lnTo>
                  <a:cubicBezTo>
                    <a:pt x="928" y="1705"/>
                    <a:pt x="1028" y="1737"/>
                    <a:pt x="1129" y="1737"/>
                  </a:cubicBezTo>
                  <a:cubicBezTo>
                    <a:pt x="1168" y="1737"/>
                    <a:pt x="1207" y="1733"/>
                    <a:pt x="1245" y="1723"/>
                  </a:cubicBezTo>
                  <a:lnTo>
                    <a:pt x="1757" y="1583"/>
                  </a:lnTo>
                  <a:cubicBezTo>
                    <a:pt x="1798" y="1572"/>
                    <a:pt x="1839" y="1566"/>
                    <a:pt x="1879" y="1566"/>
                  </a:cubicBezTo>
                  <a:cubicBezTo>
                    <a:pt x="2003" y="1566"/>
                    <a:pt x="2118" y="1619"/>
                    <a:pt x="2200" y="1700"/>
                  </a:cubicBezTo>
                  <a:cubicBezTo>
                    <a:pt x="2307" y="1808"/>
                    <a:pt x="2364" y="1972"/>
                    <a:pt x="2318" y="2142"/>
                  </a:cubicBezTo>
                  <a:lnTo>
                    <a:pt x="2177" y="2654"/>
                  </a:lnTo>
                  <a:cubicBezTo>
                    <a:pt x="2141" y="2791"/>
                    <a:pt x="2171" y="2941"/>
                    <a:pt x="2257" y="3054"/>
                  </a:cubicBezTo>
                  <a:lnTo>
                    <a:pt x="5701" y="6498"/>
                  </a:lnTo>
                  <a:cubicBezTo>
                    <a:pt x="5772" y="6557"/>
                    <a:pt x="5855" y="6583"/>
                    <a:pt x="5936" y="6583"/>
                  </a:cubicBezTo>
                  <a:cubicBezTo>
                    <a:pt x="6133" y="6583"/>
                    <a:pt x="6322" y="6430"/>
                    <a:pt x="6322" y="6203"/>
                  </a:cubicBezTo>
                  <a:lnTo>
                    <a:pt x="6322" y="5809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 flipH="1">
              <a:off x="7552009" y="1382479"/>
              <a:ext cx="19669" cy="19669"/>
            </a:xfrm>
            <a:custGeom>
              <a:rect b="b" l="l" r="r" t="t"/>
              <a:pathLst>
                <a:path extrusionOk="0" h="523" w="523">
                  <a:moveTo>
                    <a:pt x="0" y="0"/>
                  </a:moveTo>
                  <a:lnTo>
                    <a:pt x="522" y="523"/>
                  </a:lnTo>
                  <a:cubicBezTo>
                    <a:pt x="358" y="349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22222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 flipH="1">
              <a:off x="6613021" y="2661841"/>
              <a:ext cx="2099890" cy="227074"/>
            </a:xfrm>
            <a:custGeom>
              <a:rect b="b" l="l" r="r" t="t"/>
              <a:pathLst>
                <a:path extrusionOk="0" h="6038" w="55837">
                  <a:moveTo>
                    <a:pt x="1" y="1"/>
                  </a:moveTo>
                  <a:lnTo>
                    <a:pt x="1" y="6038"/>
                  </a:lnTo>
                  <a:lnTo>
                    <a:pt x="55836" y="6038"/>
                  </a:lnTo>
                  <a:lnTo>
                    <a:pt x="55836" y="1"/>
                  </a:ln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 flipH="1">
              <a:off x="6613021" y="2888876"/>
              <a:ext cx="2099890" cy="227074"/>
            </a:xfrm>
            <a:custGeom>
              <a:rect b="b" l="l" r="r" t="t"/>
              <a:pathLst>
                <a:path extrusionOk="0" h="6038" w="55837">
                  <a:moveTo>
                    <a:pt x="1" y="1"/>
                  </a:moveTo>
                  <a:lnTo>
                    <a:pt x="1" y="6037"/>
                  </a:lnTo>
                  <a:lnTo>
                    <a:pt x="55836" y="6037"/>
                  </a:lnTo>
                  <a:lnTo>
                    <a:pt x="55836" y="1"/>
                  </a:lnTo>
                  <a:close/>
                </a:path>
              </a:pathLst>
            </a:custGeom>
            <a:solidFill>
              <a:schemeClr val="hlink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 flipH="1">
              <a:off x="6613021" y="3115912"/>
              <a:ext cx="2099890" cy="227074"/>
            </a:xfrm>
            <a:custGeom>
              <a:rect b="b" l="l" r="r" t="t"/>
              <a:pathLst>
                <a:path extrusionOk="0" h="6038" w="55837">
                  <a:moveTo>
                    <a:pt x="1" y="0"/>
                  </a:moveTo>
                  <a:lnTo>
                    <a:pt x="1" y="6037"/>
                  </a:lnTo>
                  <a:lnTo>
                    <a:pt x="55836" y="6037"/>
                  </a:lnTo>
                  <a:lnTo>
                    <a:pt x="55836" y="0"/>
                  </a:lnTo>
                  <a:close/>
                </a:path>
              </a:pathLst>
            </a:custGeom>
            <a:solidFill>
              <a:srgbClr val="EA999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 flipH="1">
              <a:off x="6613021" y="3342947"/>
              <a:ext cx="2099815" cy="226999"/>
            </a:xfrm>
            <a:custGeom>
              <a:rect b="b" l="l" r="r" t="t"/>
              <a:pathLst>
                <a:path extrusionOk="0" h="6036" w="55835">
                  <a:moveTo>
                    <a:pt x="0" y="0"/>
                  </a:moveTo>
                  <a:lnTo>
                    <a:pt x="0" y="3995"/>
                  </a:lnTo>
                  <a:cubicBezTo>
                    <a:pt x="0" y="5123"/>
                    <a:pt x="913" y="6036"/>
                    <a:pt x="2040" y="6036"/>
                  </a:cubicBezTo>
                  <a:lnTo>
                    <a:pt x="53794" y="6036"/>
                  </a:lnTo>
                  <a:cubicBezTo>
                    <a:pt x="54921" y="6036"/>
                    <a:pt x="55834" y="5121"/>
                    <a:pt x="55834" y="3995"/>
                  </a:cubicBezTo>
                  <a:lnTo>
                    <a:pt x="55834" y="0"/>
                  </a:lnTo>
                  <a:close/>
                </a:path>
              </a:pathLst>
            </a:custGeom>
            <a:solidFill>
              <a:srgbClr val="6D9EEB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 flipH="1">
              <a:off x="6613021" y="2661841"/>
              <a:ext cx="2099890" cy="227074"/>
            </a:xfrm>
            <a:custGeom>
              <a:rect b="b" l="l" r="r" t="t"/>
              <a:pathLst>
                <a:path extrusionOk="0" h="6038" w="55837">
                  <a:moveTo>
                    <a:pt x="1" y="1"/>
                  </a:moveTo>
                  <a:lnTo>
                    <a:pt x="1" y="6038"/>
                  </a:lnTo>
                  <a:lnTo>
                    <a:pt x="55836" y="6038"/>
                  </a:lnTo>
                  <a:lnTo>
                    <a:pt x="55836" y="1"/>
                  </a:lnTo>
                  <a:close/>
                </a:path>
              </a:pathLst>
            </a:custGeom>
            <a:solidFill>
              <a:srgbClr val="EA999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 flipH="1">
              <a:off x="6613096" y="2434881"/>
              <a:ext cx="2099740" cy="226999"/>
            </a:xfrm>
            <a:custGeom>
              <a:rect b="b" l="l" r="r" t="t"/>
              <a:pathLst>
                <a:path extrusionOk="0" h="6036" w="55833">
                  <a:moveTo>
                    <a:pt x="2040" y="0"/>
                  </a:moveTo>
                  <a:cubicBezTo>
                    <a:pt x="913" y="0"/>
                    <a:pt x="0" y="914"/>
                    <a:pt x="0" y="2041"/>
                  </a:cubicBezTo>
                  <a:lnTo>
                    <a:pt x="0" y="6036"/>
                  </a:lnTo>
                  <a:lnTo>
                    <a:pt x="55833" y="6036"/>
                  </a:lnTo>
                  <a:lnTo>
                    <a:pt x="55833" y="2041"/>
                  </a:lnTo>
                  <a:cubicBezTo>
                    <a:pt x="55833" y="914"/>
                    <a:pt x="54919" y="0"/>
                    <a:pt x="53792" y="0"/>
                  </a:cubicBezTo>
                  <a:close/>
                </a:path>
              </a:pathLst>
            </a:custGeom>
            <a:solidFill>
              <a:srgbClr val="6D9EEB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 flipH="1">
              <a:off x="8370833" y="2327174"/>
              <a:ext cx="215905" cy="232001"/>
            </a:xfrm>
            <a:custGeom>
              <a:rect b="b" l="l" r="r" t="t"/>
              <a:pathLst>
                <a:path extrusionOk="0" h="6169" w="5741">
                  <a:moveTo>
                    <a:pt x="1648" y="1"/>
                  </a:moveTo>
                  <a:cubicBezTo>
                    <a:pt x="736" y="1"/>
                    <a:pt x="0" y="739"/>
                    <a:pt x="0" y="1647"/>
                  </a:cubicBezTo>
                  <a:lnTo>
                    <a:pt x="0" y="4791"/>
                  </a:lnTo>
                  <a:cubicBezTo>
                    <a:pt x="0" y="5100"/>
                    <a:pt x="251" y="5350"/>
                    <a:pt x="559" y="5350"/>
                  </a:cubicBezTo>
                  <a:lnTo>
                    <a:pt x="587" y="5350"/>
                  </a:lnTo>
                  <a:cubicBezTo>
                    <a:pt x="896" y="5350"/>
                    <a:pt x="1149" y="5099"/>
                    <a:pt x="1149" y="4791"/>
                  </a:cubicBezTo>
                  <a:lnTo>
                    <a:pt x="1149" y="5299"/>
                  </a:lnTo>
                  <a:cubicBezTo>
                    <a:pt x="1149" y="5608"/>
                    <a:pt x="1400" y="5858"/>
                    <a:pt x="1708" y="5858"/>
                  </a:cubicBezTo>
                  <a:lnTo>
                    <a:pt x="1737" y="5858"/>
                  </a:lnTo>
                  <a:cubicBezTo>
                    <a:pt x="2045" y="5858"/>
                    <a:pt x="2297" y="5607"/>
                    <a:pt x="2297" y="5299"/>
                  </a:cubicBezTo>
                  <a:lnTo>
                    <a:pt x="2297" y="5608"/>
                  </a:lnTo>
                  <a:cubicBezTo>
                    <a:pt x="2297" y="5919"/>
                    <a:pt x="2548" y="6169"/>
                    <a:pt x="2857" y="6169"/>
                  </a:cubicBezTo>
                  <a:lnTo>
                    <a:pt x="2885" y="6169"/>
                  </a:lnTo>
                  <a:cubicBezTo>
                    <a:pt x="3196" y="6169"/>
                    <a:pt x="3446" y="5918"/>
                    <a:pt x="3446" y="5608"/>
                  </a:cubicBezTo>
                  <a:lnTo>
                    <a:pt x="3446" y="4791"/>
                  </a:lnTo>
                  <a:cubicBezTo>
                    <a:pt x="3446" y="5099"/>
                    <a:pt x="3697" y="5350"/>
                    <a:pt x="4005" y="5350"/>
                  </a:cubicBezTo>
                  <a:lnTo>
                    <a:pt x="4034" y="5350"/>
                  </a:lnTo>
                  <a:cubicBezTo>
                    <a:pt x="4342" y="5350"/>
                    <a:pt x="4594" y="5097"/>
                    <a:pt x="4594" y="4791"/>
                  </a:cubicBezTo>
                  <a:lnTo>
                    <a:pt x="4594" y="3096"/>
                  </a:lnTo>
                  <a:lnTo>
                    <a:pt x="4620" y="3096"/>
                  </a:lnTo>
                  <a:cubicBezTo>
                    <a:pt x="5239" y="3096"/>
                    <a:pt x="5740" y="2595"/>
                    <a:pt x="5740" y="1976"/>
                  </a:cubicBezTo>
                  <a:lnTo>
                    <a:pt x="5740" y="1142"/>
                  </a:lnTo>
                  <a:cubicBezTo>
                    <a:pt x="5740" y="526"/>
                    <a:pt x="5222" y="7"/>
                    <a:pt x="4597" y="7"/>
                  </a:cubicBezTo>
                  <a:lnTo>
                    <a:pt x="460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 flipH="1">
              <a:off x="8500166" y="2443644"/>
              <a:ext cx="15344" cy="82887"/>
            </a:xfrm>
            <a:custGeom>
              <a:rect b="b" l="l" r="r" t="t"/>
              <a:pathLst>
                <a:path extrusionOk="0" h="2204" w="408">
                  <a:moveTo>
                    <a:pt x="205" y="0"/>
                  </a:moveTo>
                  <a:cubicBezTo>
                    <a:pt x="92" y="0"/>
                    <a:pt x="1" y="91"/>
                    <a:pt x="1" y="204"/>
                  </a:cubicBezTo>
                  <a:lnTo>
                    <a:pt x="1" y="1798"/>
                  </a:lnTo>
                  <a:cubicBezTo>
                    <a:pt x="1" y="2022"/>
                    <a:pt x="184" y="2203"/>
                    <a:pt x="406" y="2203"/>
                  </a:cubicBezTo>
                  <a:lnTo>
                    <a:pt x="408" y="2203"/>
                  </a:lnTo>
                  <a:lnTo>
                    <a:pt x="408" y="204"/>
                  </a:lnTo>
                  <a:cubicBezTo>
                    <a:pt x="408" y="91"/>
                    <a:pt x="316" y="0"/>
                    <a:pt x="205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 flipH="1">
              <a:off x="8543377" y="2443568"/>
              <a:ext cx="15306" cy="63669"/>
            </a:xfrm>
            <a:custGeom>
              <a:rect b="b" l="l" r="r" t="t"/>
              <a:pathLst>
                <a:path extrusionOk="0" h="1693" w="407">
                  <a:moveTo>
                    <a:pt x="204" y="1"/>
                  </a:moveTo>
                  <a:cubicBezTo>
                    <a:pt x="92" y="1"/>
                    <a:pt x="0" y="92"/>
                    <a:pt x="0" y="205"/>
                  </a:cubicBezTo>
                  <a:lnTo>
                    <a:pt x="0" y="1289"/>
                  </a:lnTo>
                  <a:cubicBezTo>
                    <a:pt x="0" y="1512"/>
                    <a:pt x="183" y="1693"/>
                    <a:pt x="406" y="1693"/>
                  </a:cubicBezTo>
                  <a:lnTo>
                    <a:pt x="407" y="1693"/>
                  </a:lnTo>
                  <a:lnTo>
                    <a:pt x="407" y="205"/>
                  </a:lnTo>
                  <a:cubicBezTo>
                    <a:pt x="407" y="92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 flipH="1">
              <a:off x="8457030" y="2443568"/>
              <a:ext cx="15306" cy="63669"/>
            </a:xfrm>
            <a:custGeom>
              <a:rect b="b" l="l" r="r" t="t"/>
              <a:pathLst>
                <a:path extrusionOk="0" h="1693" w="407">
                  <a:moveTo>
                    <a:pt x="204" y="1"/>
                  </a:moveTo>
                  <a:cubicBezTo>
                    <a:pt x="91" y="1"/>
                    <a:pt x="0" y="92"/>
                    <a:pt x="0" y="205"/>
                  </a:cubicBezTo>
                  <a:lnTo>
                    <a:pt x="0" y="1289"/>
                  </a:lnTo>
                  <a:cubicBezTo>
                    <a:pt x="0" y="1512"/>
                    <a:pt x="183" y="1693"/>
                    <a:pt x="405" y="1693"/>
                  </a:cubicBezTo>
                  <a:lnTo>
                    <a:pt x="407" y="1693"/>
                  </a:lnTo>
                  <a:lnTo>
                    <a:pt x="407" y="205"/>
                  </a:lnTo>
                  <a:cubicBezTo>
                    <a:pt x="407" y="92"/>
                    <a:pt x="315" y="1"/>
                    <a:pt x="204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 flipH="1">
              <a:off x="8398739" y="2379862"/>
              <a:ext cx="15344" cy="63707"/>
            </a:xfrm>
            <a:custGeom>
              <a:rect b="b" l="l" r="r" t="t"/>
              <a:pathLst>
                <a:path extrusionOk="0" h="1694" w="408">
                  <a:moveTo>
                    <a:pt x="205" y="1"/>
                  </a:moveTo>
                  <a:cubicBezTo>
                    <a:pt x="92" y="1"/>
                    <a:pt x="1" y="91"/>
                    <a:pt x="1" y="204"/>
                  </a:cubicBezTo>
                  <a:lnTo>
                    <a:pt x="1" y="1693"/>
                  </a:lnTo>
                  <a:lnTo>
                    <a:pt x="3" y="1693"/>
                  </a:lnTo>
                  <a:cubicBezTo>
                    <a:pt x="227" y="1693"/>
                    <a:pt x="407" y="1511"/>
                    <a:pt x="407" y="1288"/>
                  </a:cubicBezTo>
                  <a:lnTo>
                    <a:pt x="407" y="204"/>
                  </a:lnTo>
                  <a:cubicBezTo>
                    <a:pt x="407" y="91"/>
                    <a:pt x="317" y="1"/>
                    <a:pt x="205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 flipH="1">
              <a:off x="6592607" y="2274336"/>
              <a:ext cx="267164" cy="228127"/>
            </a:xfrm>
            <a:custGeom>
              <a:rect b="b" l="l" r="r" t="t"/>
              <a:pathLst>
                <a:path extrusionOk="0" h="6066" w="7104">
                  <a:moveTo>
                    <a:pt x="3876" y="0"/>
                  </a:moveTo>
                  <a:cubicBezTo>
                    <a:pt x="3839" y="187"/>
                    <a:pt x="3746" y="366"/>
                    <a:pt x="3598" y="507"/>
                  </a:cubicBezTo>
                  <a:lnTo>
                    <a:pt x="412" y="3510"/>
                  </a:lnTo>
                  <a:cubicBezTo>
                    <a:pt x="289" y="3625"/>
                    <a:pt x="148" y="3702"/>
                    <a:pt x="1" y="3739"/>
                  </a:cubicBezTo>
                  <a:cubicBezTo>
                    <a:pt x="54" y="3884"/>
                    <a:pt x="138" y="4017"/>
                    <a:pt x="252" y="4135"/>
                  </a:cubicBezTo>
                  <a:lnTo>
                    <a:pt x="839" y="4722"/>
                  </a:lnTo>
                  <a:cubicBezTo>
                    <a:pt x="1058" y="4941"/>
                    <a:pt x="1345" y="5050"/>
                    <a:pt x="1632" y="5050"/>
                  </a:cubicBezTo>
                  <a:cubicBezTo>
                    <a:pt x="1918" y="5050"/>
                    <a:pt x="2205" y="4941"/>
                    <a:pt x="2424" y="4722"/>
                  </a:cubicBezTo>
                  <a:lnTo>
                    <a:pt x="2444" y="4702"/>
                  </a:lnTo>
                  <a:lnTo>
                    <a:pt x="3641" y="5903"/>
                  </a:lnTo>
                  <a:cubicBezTo>
                    <a:pt x="3749" y="6012"/>
                    <a:pt x="3892" y="6066"/>
                    <a:pt x="4036" y="6066"/>
                  </a:cubicBezTo>
                  <a:cubicBezTo>
                    <a:pt x="4179" y="6066"/>
                    <a:pt x="4324" y="6012"/>
                    <a:pt x="4433" y="5903"/>
                  </a:cubicBezTo>
                  <a:lnTo>
                    <a:pt x="4453" y="5879"/>
                  </a:lnTo>
                  <a:cubicBezTo>
                    <a:pt x="4669" y="5662"/>
                    <a:pt x="4670" y="5308"/>
                    <a:pt x="4453" y="5091"/>
                  </a:cubicBezTo>
                  <a:lnTo>
                    <a:pt x="4453" y="5091"/>
                  </a:lnTo>
                  <a:lnTo>
                    <a:pt x="5032" y="5671"/>
                  </a:lnTo>
                  <a:cubicBezTo>
                    <a:pt x="5140" y="5780"/>
                    <a:pt x="5283" y="5834"/>
                    <a:pt x="5426" y="5834"/>
                  </a:cubicBezTo>
                  <a:cubicBezTo>
                    <a:pt x="5568" y="5834"/>
                    <a:pt x="5711" y="5780"/>
                    <a:pt x="5820" y="5671"/>
                  </a:cubicBezTo>
                  <a:lnTo>
                    <a:pt x="5844" y="5651"/>
                  </a:lnTo>
                  <a:cubicBezTo>
                    <a:pt x="6061" y="5429"/>
                    <a:pt x="6061" y="5077"/>
                    <a:pt x="5844" y="4859"/>
                  </a:cubicBezTo>
                  <a:lnTo>
                    <a:pt x="5633" y="4648"/>
                  </a:lnTo>
                  <a:lnTo>
                    <a:pt x="5633" y="4648"/>
                  </a:lnTo>
                  <a:cubicBezTo>
                    <a:pt x="5739" y="4752"/>
                    <a:pt x="5878" y="4803"/>
                    <a:pt x="6017" y="4803"/>
                  </a:cubicBezTo>
                  <a:cubicBezTo>
                    <a:pt x="6161" y="4803"/>
                    <a:pt x="6305" y="4748"/>
                    <a:pt x="6415" y="4638"/>
                  </a:cubicBezTo>
                  <a:lnTo>
                    <a:pt x="6433" y="4619"/>
                  </a:lnTo>
                  <a:cubicBezTo>
                    <a:pt x="6651" y="4401"/>
                    <a:pt x="6651" y="4048"/>
                    <a:pt x="6433" y="3830"/>
                  </a:cubicBezTo>
                  <a:lnTo>
                    <a:pt x="6075" y="3468"/>
                  </a:lnTo>
                  <a:lnTo>
                    <a:pt x="6075" y="3468"/>
                  </a:lnTo>
                  <a:cubicBezTo>
                    <a:pt x="6183" y="3577"/>
                    <a:pt x="6326" y="3631"/>
                    <a:pt x="6468" y="3631"/>
                  </a:cubicBezTo>
                  <a:cubicBezTo>
                    <a:pt x="6611" y="3631"/>
                    <a:pt x="6755" y="3577"/>
                    <a:pt x="6864" y="3468"/>
                  </a:cubicBezTo>
                  <a:lnTo>
                    <a:pt x="6882" y="3449"/>
                  </a:lnTo>
                  <a:cubicBezTo>
                    <a:pt x="7104" y="3231"/>
                    <a:pt x="7104" y="2875"/>
                    <a:pt x="6882" y="2661"/>
                  </a:cubicBezTo>
                  <a:lnTo>
                    <a:pt x="4661" y="436"/>
                  </a:lnTo>
                  <a:cubicBezTo>
                    <a:pt x="4436" y="212"/>
                    <a:pt x="4164" y="65"/>
                    <a:pt x="3876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 flipH="1">
              <a:off x="6642287" y="2382607"/>
              <a:ext cx="62128" cy="66152"/>
            </a:xfrm>
            <a:custGeom>
              <a:rect b="b" l="l" r="r" t="t"/>
              <a:pathLst>
                <a:path extrusionOk="0" h="1759" w="1652">
                  <a:moveTo>
                    <a:pt x="223" y="0"/>
                  </a:moveTo>
                  <a:cubicBezTo>
                    <a:pt x="171" y="0"/>
                    <a:pt x="119" y="20"/>
                    <a:pt x="79" y="59"/>
                  </a:cubicBezTo>
                  <a:cubicBezTo>
                    <a:pt x="1" y="138"/>
                    <a:pt x="1" y="266"/>
                    <a:pt x="79" y="346"/>
                  </a:cubicBezTo>
                  <a:lnTo>
                    <a:pt x="1493" y="1759"/>
                  </a:lnTo>
                  <a:cubicBezTo>
                    <a:pt x="1651" y="1600"/>
                    <a:pt x="1651" y="1343"/>
                    <a:pt x="1493" y="1186"/>
                  </a:cubicBezTo>
                  <a:lnTo>
                    <a:pt x="366" y="59"/>
                  </a:lnTo>
                  <a:cubicBezTo>
                    <a:pt x="327" y="20"/>
                    <a:pt x="275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 flipH="1">
              <a:off x="6625326" y="2352070"/>
              <a:ext cx="48589" cy="52651"/>
            </a:xfrm>
            <a:custGeom>
              <a:rect b="b" l="l" r="r" t="t"/>
              <a:pathLst>
                <a:path extrusionOk="0" h="1400" w="1292">
                  <a:moveTo>
                    <a:pt x="224" y="1"/>
                  </a:moveTo>
                  <a:cubicBezTo>
                    <a:pt x="172" y="1"/>
                    <a:pt x="119" y="20"/>
                    <a:pt x="79" y="59"/>
                  </a:cubicBezTo>
                  <a:cubicBezTo>
                    <a:pt x="0" y="138"/>
                    <a:pt x="0" y="266"/>
                    <a:pt x="79" y="348"/>
                  </a:cubicBezTo>
                  <a:lnTo>
                    <a:pt x="1133" y="1399"/>
                  </a:lnTo>
                  <a:cubicBezTo>
                    <a:pt x="1291" y="1241"/>
                    <a:pt x="1291" y="984"/>
                    <a:pt x="1133" y="827"/>
                  </a:cubicBezTo>
                  <a:lnTo>
                    <a:pt x="367" y="59"/>
                  </a:lnTo>
                  <a:cubicBezTo>
                    <a:pt x="327" y="20"/>
                    <a:pt x="27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 flipH="1">
              <a:off x="6686325" y="2413144"/>
              <a:ext cx="48626" cy="52613"/>
            </a:xfrm>
            <a:custGeom>
              <a:rect b="b" l="l" r="r" t="t"/>
              <a:pathLst>
                <a:path extrusionOk="0" h="1399" w="1293">
                  <a:moveTo>
                    <a:pt x="223" y="0"/>
                  </a:moveTo>
                  <a:cubicBezTo>
                    <a:pt x="171" y="0"/>
                    <a:pt x="119" y="20"/>
                    <a:pt x="79" y="59"/>
                  </a:cubicBezTo>
                  <a:cubicBezTo>
                    <a:pt x="1" y="138"/>
                    <a:pt x="1" y="266"/>
                    <a:pt x="79" y="346"/>
                  </a:cubicBezTo>
                  <a:lnTo>
                    <a:pt x="1134" y="1399"/>
                  </a:lnTo>
                  <a:cubicBezTo>
                    <a:pt x="1292" y="1239"/>
                    <a:pt x="1292" y="982"/>
                    <a:pt x="1134" y="825"/>
                  </a:cubicBezTo>
                  <a:lnTo>
                    <a:pt x="366" y="59"/>
                  </a:lnTo>
                  <a:cubicBezTo>
                    <a:pt x="327" y="20"/>
                    <a:pt x="275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 flipH="1">
              <a:off x="6767896" y="2409233"/>
              <a:ext cx="53365" cy="46370"/>
            </a:xfrm>
            <a:custGeom>
              <a:rect b="b" l="l" r="r" t="t"/>
              <a:pathLst>
                <a:path extrusionOk="0" h="1233" w="1419">
                  <a:moveTo>
                    <a:pt x="221" y="0"/>
                  </a:moveTo>
                  <a:cubicBezTo>
                    <a:pt x="169" y="0"/>
                    <a:pt x="118" y="20"/>
                    <a:pt x="78" y="59"/>
                  </a:cubicBezTo>
                  <a:cubicBezTo>
                    <a:pt x="0" y="140"/>
                    <a:pt x="0" y="269"/>
                    <a:pt x="78" y="347"/>
                  </a:cubicBezTo>
                  <a:lnTo>
                    <a:pt x="846" y="1113"/>
                  </a:lnTo>
                  <a:cubicBezTo>
                    <a:pt x="925" y="1193"/>
                    <a:pt x="1028" y="1232"/>
                    <a:pt x="1132" y="1232"/>
                  </a:cubicBezTo>
                  <a:cubicBezTo>
                    <a:pt x="1235" y="1232"/>
                    <a:pt x="1339" y="1193"/>
                    <a:pt x="1418" y="1113"/>
                  </a:cubicBezTo>
                  <a:lnTo>
                    <a:pt x="365" y="59"/>
                  </a:lnTo>
                  <a:cubicBezTo>
                    <a:pt x="325" y="20"/>
                    <a:pt x="273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44"/>
          <p:cNvSpPr txBox="1"/>
          <p:nvPr>
            <p:ph type="title"/>
          </p:nvPr>
        </p:nvSpPr>
        <p:spPr>
          <a:xfrm>
            <a:off x="4350627" y="2809652"/>
            <a:ext cx="4546500" cy="18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PRIDE ART SHOW AND ARTIST PANEL</a:t>
            </a:r>
            <a:endParaRPr/>
          </a:p>
        </p:txBody>
      </p:sp>
      <p:cxnSp>
        <p:nvCxnSpPr>
          <p:cNvPr id="912" name="Google Shape;912;p44"/>
          <p:cNvCxnSpPr/>
          <p:nvPr/>
        </p:nvCxnSpPr>
        <p:spPr>
          <a:xfrm>
            <a:off x="4628988" y="4764893"/>
            <a:ext cx="3993000" cy="1830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diamond"/>
            <a:tailEnd len="med" w="med" type="diamond"/>
          </a:ln>
        </p:spPr>
      </p:cxnSp>
      <p:pic>
        <p:nvPicPr>
          <p:cNvPr id="913" name="Google Shape;91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238" y="592275"/>
            <a:ext cx="3958953" cy="3958953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14" name="Google Shape;91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1441" y="304800"/>
            <a:ext cx="2504852" cy="2504852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45"/>
          <p:cNvSpPr txBox="1"/>
          <p:nvPr>
            <p:ph type="title"/>
          </p:nvPr>
        </p:nvSpPr>
        <p:spPr>
          <a:xfrm>
            <a:off x="377554" y="2123852"/>
            <a:ext cx="4546500" cy="18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MELON BALL CONCERT AND PROTEST</a:t>
            </a:r>
            <a:endParaRPr/>
          </a:p>
        </p:txBody>
      </p:sp>
      <p:cxnSp>
        <p:nvCxnSpPr>
          <p:cNvPr id="920" name="Google Shape;920;p45"/>
          <p:cNvCxnSpPr/>
          <p:nvPr/>
        </p:nvCxnSpPr>
        <p:spPr>
          <a:xfrm>
            <a:off x="655915" y="4079093"/>
            <a:ext cx="3993000" cy="1830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diamond"/>
            <a:tailEnd len="med" w="med" type="diamond"/>
          </a:ln>
        </p:spPr>
      </p:cxnSp>
      <p:pic>
        <p:nvPicPr>
          <p:cNvPr id="921" name="Google Shape;92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9598" y="295488"/>
            <a:ext cx="3642025" cy="4552524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46"/>
          <p:cNvSpPr txBox="1"/>
          <p:nvPr>
            <p:ph type="title"/>
          </p:nvPr>
        </p:nvSpPr>
        <p:spPr>
          <a:xfrm>
            <a:off x="4350627" y="2809652"/>
            <a:ext cx="4546500" cy="18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MICHAEL SNEE AND AIDAN MOFFITT VIGIL</a:t>
            </a:r>
            <a:endParaRPr/>
          </a:p>
        </p:txBody>
      </p:sp>
      <p:cxnSp>
        <p:nvCxnSpPr>
          <p:cNvPr id="927" name="Google Shape;927;p46"/>
          <p:cNvCxnSpPr/>
          <p:nvPr/>
        </p:nvCxnSpPr>
        <p:spPr>
          <a:xfrm>
            <a:off x="4628988" y="4764893"/>
            <a:ext cx="3993000" cy="1830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diamond"/>
            <a:tailEnd len="med" w="med" type="diamond"/>
          </a:ln>
        </p:spPr>
      </p:cxnSp>
      <p:pic>
        <p:nvPicPr>
          <p:cNvPr id="928" name="Google Shape;92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-38144"/>
            <a:ext cx="4198226" cy="3149867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47"/>
          <p:cNvSpPr txBox="1"/>
          <p:nvPr>
            <p:ph type="title"/>
          </p:nvPr>
        </p:nvSpPr>
        <p:spPr>
          <a:xfrm>
            <a:off x="377554" y="2123852"/>
            <a:ext cx="4546500" cy="18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HALLOWEEN DANCE PARTY AND TABLE QUIZ</a:t>
            </a:r>
            <a:endParaRPr/>
          </a:p>
        </p:txBody>
      </p:sp>
      <p:cxnSp>
        <p:nvCxnSpPr>
          <p:cNvPr id="934" name="Google Shape;934;p47"/>
          <p:cNvCxnSpPr/>
          <p:nvPr/>
        </p:nvCxnSpPr>
        <p:spPr>
          <a:xfrm>
            <a:off x="655915" y="4079093"/>
            <a:ext cx="3993000" cy="1830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diamond"/>
            <a:tailEnd len="med" w="med" type="diamond"/>
          </a:ln>
        </p:spPr>
      </p:cxnSp>
      <p:pic>
        <p:nvPicPr>
          <p:cNvPr id="935" name="Google Shape;93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4795" y="353925"/>
            <a:ext cx="3325123" cy="4435648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8"/>
          <p:cNvSpPr txBox="1"/>
          <p:nvPr>
            <p:ph type="title"/>
          </p:nvPr>
        </p:nvSpPr>
        <p:spPr>
          <a:xfrm>
            <a:off x="377554" y="2123852"/>
            <a:ext cx="4546500" cy="18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CHRISTMAS MARKET</a:t>
            </a:r>
            <a:endParaRPr/>
          </a:p>
        </p:txBody>
      </p:sp>
      <p:cxnSp>
        <p:nvCxnSpPr>
          <p:cNvPr id="941" name="Google Shape;941;p48"/>
          <p:cNvCxnSpPr/>
          <p:nvPr/>
        </p:nvCxnSpPr>
        <p:spPr>
          <a:xfrm>
            <a:off x="655915" y="4079093"/>
            <a:ext cx="3993000" cy="1830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diamond"/>
            <a:tailEnd len="med" w="med" type="diamond"/>
          </a:ln>
        </p:spPr>
      </p:cxnSp>
      <p:pic>
        <p:nvPicPr>
          <p:cNvPr id="942" name="Google Shape;94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6594" y="323525"/>
            <a:ext cx="3179149" cy="4496451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9"/>
          <p:cNvSpPr txBox="1"/>
          <p:nvPr>
            <p:ph type="title"/>
          </p:nvPr>
        </p:nvSpPr>
        <p:spPr>
          <a:xfrm>
            <a:off x="2020162" y="1995450"/>
            <a:ext cx="5103600" cy="11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ARE WE FUNDED?</a:t>
            </a:r>
            <a:endParaRPr/>
          </a:p>
        </p:txBody>
      </p:sp>
      <p:grpSp>
        <p:nvGrpSpPr>
          <p:cNvPr id="948" name="Google Shape;948;p49"/>
          <p:cNvGrpSpPr/>
          <p:nvPr/>
        </p:nvGrpSpPr>
        <p:grpSpPr>
          <a:xfrm>
            <a:off x="-37187" y="2102325"/>
            <a:ext cx="1840462" cy="938849"/>
            <a:chOff x="-189587" y="1949925"/>
            <a:chExt cx="1840462" cy="938849"/>
          </a:xfrm>
        </p:grpSpPr>
        <p:sp>
          <p:nvSpPr>
            <p:cNvPr id="949" name="Google Shape;949;p49"/>
            <p:cNvSpPr/>
            <p:nvPr/>
          </p:nvSpPr>
          <p:spPr>
            <a:xfrm rot="5400000">
              <a:off x="602730" y="1840628"/>
              <a:ext cx="262612" cy="1833678"/>
            </a:xfrm>
            <a:custGeom>
              <a:rect b="b" l="l" r="r" t="t"/>
              <a:pathLst>
                <a:path extrusionOk="0" h="55956" w="16940">
                  <a:moveTo>
                    <a:pt x="0" y="1"/>
                  </a:moveTo>
                  <a:lnTo>
                    <a:pt x="5131" y="55956"/>
                  </a:lnTo>
                  <a:lnTo>
                    <a:pt x="16940" y="55905"/>
                  </a:lnTo>
                  <a:lnTo>
                    <a:pt x="8419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49"/>
            <p:cNvSpPr/>
            <p:nvPr/>
          </p:nvSpPr>
          <p:spPr>
            <a:xfrm rot="5400000">
              <a:off x="621046" y="1711045"/>
              <a:ext cx="225980" cy="1833678"/>
            </a:xfrm>
            <a:custGeom>
              <a:rect b="b" l="l" r="r" t="t"/>
              <a:pathLst>
                <a:path extrusionOk="0" h="55956" w="16940">
                  <a:moveTo>
                    <a:pt x="0" y="1"/>
                  </a:moveTo>
                  <a:lnTo>
                    <a:pt x="5131" y="55956"/>
                  </a:lnTo>
                  <a:lnTo>
                    <a:pt x="16940" y="55905"/>
                  </a:lnTo>
                  <a:lnTo>
                    <a:pt x="8419" y="1"/>
                  </a:lnTo>
                  <a:close/>
                </a:path>
              </a:pathLst>
            </a:custGeom>
            <a:solidFill>
              <a:srgbClr val="3D85C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49"/>
            <p:cNvSpPr/>
            <p:nvPr/>
          </p:nvSpPr>
          <p:spPr>
            <a:xfrm rot="5400000">
              <a:off x="642795" y="1575282"/>
              <a:ext cx="180810" cy="1835349"/>
            </a:xfrm>
            <a:custGeom>
              <a:rect b="b" l="l" r="r" t="t"/>
              <a:pathLst>
                <a:path extrusionOk="0" h="56007" w="13554">
                  <a:moveTo>
                    <a:pt x="1" y="1"/>
                  </a:moveTo>
                  <a:lnTo>
                    <a:pt x="1719" y="56006"/>
                  </a:lnTo>
                  <a:lnTo>
                    <a:pt x="13553" y="55956"/>
                  </a:lnTo>
                  <a:lnTo>
                    <a:pt x="8422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49"/>
            <p:cNvSpPr/>
            <p:nvPr/>
          </p:nvSpPr>
          <p:spPr>
            <a:xfrm rot="5400000">
              <a:off x="653213" y="1427842"/>
              <a:ext cx="158172" cy="1837152"/>
            </a:xfrm>
            <a:custGeom>
              <a:rect b="b" l="l" r="r" t="t"/>
              <a:pathLst>
                <a:path extrusionOk="0" h="56062" w="11857">
                  <a:moveTo>
                    <a:pt x="1718" y="1"/>
                  </a:moveTo>
                  <a:lnTo>
                    <a:pt x="1" y="56061"/>
                  </a:lnTo>
                  <a:lnTo>
                    <a:pt x="11856" y="56006"/>
                  </a:lnTo>
                  <a:lnTo>
                    <a:pt x="10138" y="1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49"/>
            <p:cNvSpPr/>
            <p:nvPr/>
          </p:nvSpPr>
          <p:spPr>
            <a:xfrm rot="5400000">
              <a:off x="640701" y="1280085"/>
              <a:ext cx="181557" cy="1838790"/>
            </a:xfrm>
            <a:custGeom>
              <a:rect b="b" l="l" r="r" t="t"/>
              <a:pathLst>
                <a:path extrusionOk="0" h="56112" w="13610">
                  <a:moveTo>
                    <a:pt x="5188" y="1"/>
                  </a:moveTo>
                  <a:lnTo>
                    <a:pt x="1" y="56112"/>
                  </a:lnTo>
                  <a:lnTo>
                    <a:pt x="11893" y="56061"/>
                  </a:lnTo>
                  <a:lnTo>
                    <a:pt x="13610" y="1"/>
                  </a:lnTo>
                  <a:close/>
                </a:path>
              </a:pathLst>
            </a:custGeom>
            <a:solidFill>
              <a:srgbClr val="FF99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49"/>
            <p:cNvSpPr/>
            <p:nvPr/>
          </p:nvSpPr>
          <p:spPr>
            <a:xfrm rot="5400000">
              <a:off x="616641" y="1143698"/>
              <a:ext cx="228007" cy="1840462"/>
            </a:xfrm>
            <a:custGeom>
              <a:rect b="b" l="l" r="r" t="t"/>
              <a:pathLst>
                <a:path extrusionOk="0" h="56163" w="17092">
                  <a:moveTo>
                    <a:pt x="8674" y="1"/>
                  </a:moveTo>
                  <a:lnTo>
                    <a:pt x="0" y="56162"/>
                  </a:lnTo>
                  <a:lnTo>
                    <a:pt x="11904" y="56112"/>
                  </a:lnTo>
                  <a:lnTo>
                    <a:pt x="17091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5" name="Google Shape;955;p49"/>
          <p:cNvGrpSpPr/>
          <p:nvPr/>
        </p:nvGrpSpPr>
        <p:grpSpPr>
          <a:xfrm>
            <a:off x="7340638" y="2102325"/>
            <a:ext cx="1840462" cy="938849"/>
            <a:chOff x="4023838" y="1949925"/>
            <a:chExt cx="1840462" cy="938849"/>
          </a:xfrm>
        </p:grpSpPr>
        <p:sp>
          <p:nvSpPr>
            <p:cNvPr id="956" name="Google Shape;956;p49"/>
            <p:cNvSpPr/>
            <p:nvPr/>
          </p:nvSpPr>
          <p:spPr>
            <a:xfrm flipH="1" rot="-5400000">
              <a:off x="4809371" y="1840628"/>
              <a:ext cx="262612" cy="1833678"/>
            </a:xfrm>
            <a:custGeom>
              <a:rect b="b" l="l" r="r" t="t"/>
              <a:pathLst>
                <a:path extrusionOk="0" h="55956" w="16940">
                  <a:moveTo>
                    <a:pt x="0" y="1"/>
                  </a:moveTo>
                  <a:lnTo>
                    <a:pt x="5131" y="55956"/>
                  </a:lnTo>
                  <a:lnTo>
                    <a:pt x="16940" y="55905"/>
                  </a:lnTo>
                  <a:lnTo>
                    <a:pt x="8419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49"/>
            <p:cNvSpPr/>
            <p:nvPr/>
          </p:nvSpPr>
          <p:spPr>
            <a:xfrm flipH="1" rot="-5400000">
              <a:off x="4827688" y="1711045"/>
              <a:ext cx="225980" cy="1833678"/>
            </a:xfrm>
            <a:custGeom>
              <a:rect b="b" l="l" r="r" t="t"/>
              <a:pathLst>
                <a:path extrusionOk="0" h="55956" w="16940">
                  <a:moveTo>
                    <a:pt x="0" y="1"/>
                  </a:moveTo>
                  <a:lnTo>
                    <a:pt x="5131" y="55956"/>
                  </a:lnTo>
                  <a:lnTo>
                    <a:pt x="16940" y="55905"/>
                  </a:lnTo>
                  <a:lnTo>
                    <a:pt x="8419" y="1"/>
                  </a:lnTo>
                  <a:close/>
                </a:path>
              </a:pathLst>
            </a:custGeom>
            <a:solidFill>
              <a:srgbClr val="3D85C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49"/>
            <p:cNvSpPr/>
            <p:nvPr/>
          </p:nvSpPr>
          <p:spPr>
            <a:xfrm flipH="1" rot="-5400000">
              <a:off x="4851108" y="1575282"/>
              <a:ext cx="180810" cy="1835349"/>
            </a:xfrm>
            <a:custGeom>
              <a:rect b="b" l="l" r="r" t="t"/>
              <a:pathLst>
                <a:path extrusionOk="0" h="56007" w="13554">
                  <a:moveTo>
                    <a:pt x="1" y="1"/>
                  </a:moveTo>
                  <a:lnTo>
                    <a:pt x="1719" y="56006"/>
                  </a:lnTo>
                  <a:lnTo>
                    <a:pt x="13553" y="55956"/>
                  </a:lnTo>
                  <a:lnTo>
                    <a:pt x="8422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49"/>
            <p:cNvSpPr/>
            <p:nvPr/>
          </p:nvSpPr>
          <p:spPr>
            <a:xfrm flipH="1" rot="-5400000">
              <a:off x="4863328" y="1427842"/>
              <a:ext cx="158172" cy="1837152"/>
            </a:xfrm>
            <a:custGeom>
              <a:rect b="b" l="l" r="r" t="t"/>
              <a:pathLst>
                <a:path extrusionOk="0" h="56062" w="11857">
                  <a:moveTo>
                    <a:pt x="1718" y="1"/>
                  </a:moveTo>
                  <a:lnTo>
                    <a:pt x="1" y="56061"/>
                  </a:lnTo>
                  <a:lnTo>
                    <a:pt x="11856" y="56006"/>
                  </a:lnTo>
                  <a:lnTo>
                    <a:pt x="10138" y="1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49"/>
            <p:cNvSpPr/>
            <p:nvPr/>
          </p:nvSpPr>
          <p:spPr>
            <a:xfrm flipH="1" rot="-5400000">
              <a:off x="4852455" y="1280085"/>
              <a:ext cx="181557" cy="1838790"/>
            </a:xfrm>
            <a:custGeom>
              <a:rect b="b" l="l" r="r" t="t"/>
              <a:pathLst>
                <a:path extrusionOk="0" h="56112" w="13610">
                  <a:moveTo>
                    <a:pt x="5188" y="1"/>
                  </a:moveTo>
                  <a:lnTo>
                    <a:pt x="1" y="56112"/>
                  </a:lnTo>
                  <a:lnTo>
                    <a:pt x="11893" y="56061"/>
                  </a:lnTo>
                  <a:lnTo>
                    <a:pt x="13610" y="1"/>
                  </a:lnTo>
                  <a:close/>
                </a:path>
              </a:pathLst>
            </a:custGeom>
            <a:solidFill>
              <a:srgbClr val="FF99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49"/>
            <p:cNvSpPr/>
            <p:nvPr/>
          </p:nvSpPr>
          <p:spPr>
            <a:xfrm flipH="1" rot="-5400000">
              <a:off x="4830066" y="1143698"/>
              <a:ext cx="228007" cy="1840462"/>
            </a:xfrm>
            <a:custGeom>
              <a:rect b="b" l="l" r="r" t="t"/>
              <a:pathLst>
                <a:path extrusionOk="0" h="56163" w="17092">
                  <a:moveTo>
                    <a:pt x="8674" y="1"/>
                  </a:moveTo>
                  <a:lnTo>
                    <a:pt x="0" y="56162"/>
                  </a:lnTo>
                  <a:lnTo>
                    <a:pt x="11904" y="56112"/>
                  </a:lnTo>
                  <a:lnTo>
                    <a:pt x="17091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50"/>
          <p:cNvSpPr txBox="1"/>
          <p:nvPr>
            <p:ph type="title"/>
          </p:nvPr>
        </p:nvSpPr>
        <p:spPr>
          <a:xfrm>
            <a:off x="572400" y="392006"/>
            <a:ext cx="7999200" cy="170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100% VOLUNTEER-RUN</a:t>
            </a:r>
            <a:endParaRPr/>
          </a:p>
        </p:txBody>
      </p:sp>
      <p:sp>
        <p:nvSpPr>
          <p:cNvPr id="967" name="Google Shape;967;p50"/>
          <p:cNvSpPr txBox="1"/>
          <p:nvPr>
            <p:ph idx="1" type="subTitle"/>
          </p:nvPr>
        </p:nvSpPr>
        <p:spPr>
          <a:xfrm>
            <a:off x="955900" y="1641900"/>
            <a:ext cx="4442700" cy="31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DONATIONS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PERSONAL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COMMERCIAL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DISCRETIONARY FUNDS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SOME SCHEMES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51"/>
          <p:cNvSpPr txBox="1"/>
          <p:nvPr>
            <p:ph type="title"/>
          </p:nvPr>
        </p:nvSpPr>
        <p:spPr>
          <a:xfrm>
            <a:off x="2792560" y="1544000"/>
            <a:ext cx="3862800" cy="11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Relations Officer</a:t>
            </a:r>
            <a:endParaRPr/>
          </a:p>
        </p:txBody>
      </p:sp>
      <p:sp>
        <p:nvSpPr>
          <p:cNvPr id="973" name="Google Shape;973;p51"/>
          <p:cNvSpPr txBox="1"/>
          <p:nvPr>
            <p:ph idx="1" type="subTitle"/>
          </p:nvPr>
        </p:nvSpPr>
        <p:spPr>
          <a:xfrm>
            <a:off x="3138587" y="2968938"/>
            <a:ext cx="3150900" cy="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/>
              <a:t>Rían Browne</a:t>
            </a:r>
            <a:endParaRPr sz="1700"/>
          </a:p>
        </p:txBody>
      </p:sp>
      <p:cxnSp>
        <p:nvCxnSpPr>
          <p:cNvPr id="974" name="Google Shape;974;p51"/>
          <p:cNvCxnSpPr/>
          <p:nvPr/>
        </p:nvCxnSpPr>
        <p:spPr>
          <a:xfrm>
            <a:off x="4418412" y="2696611"/>
            <a:ext cx="611100" cy="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diamond"/>
            <a:tailEnd len="med" w="med" type="diamond"/>
          </a:ln>
        </p:spPr>
      </p:cxnSp>
      <p:grpSp>
        <p:nvGrpSpPr>
          <p:cNvPr id="975" name="Google Shape;975;p51"/>
          <p:cNvGrpSpPr/>
          <p:nvPr/>
        </p:nvGrpSpPr>
        <p:grpSpPr>
          <a:xfrm>
            <a:off x="6855448" y="-1087087"/>
            <a:ext cx="1958106" cy="5755042"/>
            <a:chOff x="3592950" y="-3344820"/>
            <a:chExt cx="1958106" cy="5755042"/>
          </a:xfrm>
        </p:grpSpPr>
        <p:sp>
          <p:nvSpPr>
            <p:cNvPr id="976" name="Google Shape;976;p51"/>
            <p:cNvSpPr/>
            <p:nvPr/>
          </p:nvSpPr>
          <p:spPr>
            <a:xfrm rot="10800000">
              <a:off x="3592950" y="-224703"/>
              <a:ext cx="303191" cy="282254"/>
            </a:xfrm>
            <a:custGeom>
              <a:rect b="b" l="l" r="r" t="t"/>
              <a:pathLst>
                <a:path extrusionOk="0" h="5743" w="6169">
                  <a:moveTo>
                    <a:pt x="1144" y="1"/>
                  </a:moveTo>
                  <a:cubicBezTo>
                    <a:pt x="526" y="1"/>
                    <a:pt x="8" y="519"/>
                    <a:pt x="5" y="1144"/>
                  </a:cubicBezTo>
                  <a:lnTo>
                    <a:pt x="1" y="1139"/>
                  </a:lnTo>
                  <a:lnTo>
                    <a:pt x="1" y="4094"/>
                  </a:lnTo>
                  <a:cubicBezTo>
                    <a:pt x="1" y="5006"/>
                    <a:pt x="738" y="5742"/>
                    <a:pt x="1649" y="5742"/>
                  </a:cubicBezTo>
                  <a:lnTo>
                    <a:pt x="4791" y="5742"/>
                  </a:lnTo>
                  <a:cubicBezTo>
                    <a:pt x="5102" y="5742"/>
                    <a:pt x="5351" y="5491"/>
                    <a:pt x="5351" y="5182"/>
                  </a:cubicBezTo>
                  <a:lnTo>
                    <a:pt x="5351" y="5156"/>
                  </a:lnTo>
                  <a:cubicBezTo>
                    <a:pt x="5351" y="4845"/>
                    <a:pt x="5099" y="4594"/>
                    <a:pt x="4791" y="4594"/>
                  </a:cubicBezTo>
                  <a:lnTo>
                    <a:pt x="5299" y="4594"/>
                  </a:lnTo>
                  <a:cubicBezTo>
                    <a:pt x="5610" y="4594"/>
                    <a:pt x="5859" y="4343"/>
                    <a:pt x="5859" y="4033"/>
                  </a:cubicBezTo>
                  <a:lnTo>
                    <a:pt x="5859" y="4004"/>
                  </a:lnTo>
                  <a:cubicBezTo>
                    <a:pt x="5859" y="3696"/>
                    <a:pt x="5608" y="3445"/>
                    <a:pt x="5299" y="3445"/>
                  </a:cubicBezTo>
                  <a:lnTo>
                    <a:pt x="5610" y="3445"/>
                  </a:lnTo>
                  <a:cubicBezTo>
                    <a:pt x="5919" y="3445"/>
                    <a:pt x="6169" y="3194"/>
                    <a:pt x="6169" y="2884"/>
                  </a:cubicBezTo>
                  <a:lnTo>
                    <a:pt x="6169" y="2856"/>
                  </a:lnTo>
                  <a:cubicBezTo>
                    <a:pt x="6169" y="2546"/>
                    <a:pt x="5918" y="2297"/>
                    <a:pt x="5610" y="2297"/>
                  </a:cubicBezTo>
                  <a:lnTo>
                    <a:pt x="4791" y="2297"/>
                  </a:lnTo>
                  <a:cubicBezTo>
                    <a:pt x="5099" y="2297"/>
                    <a:pt x="5351" y="2045"/>
                    <a:pt x="5351" y="1736"/>
                  </a:cubicBezTo>
                  <a:lnTo>
                    <a:pt x="5351" y="1707"/>
                  </a:lnTo>
                  <a:cubicBezTo>
                    <a:pt x="5351" y="1399"/>
                    <a:pt x="5097" y="1148"/>
                    <a:pt x="4791" y="1148"/>
                  </a:cubicBezTo>
                  <a:lnTo>
                    <a:pt x="3097" y="1148"/>
                  </a:lnTo>
                  <a:lnTo>
                    <a:pt x="3097" y="1121"/>
                  </a:lnTo>
                  <a:cubicBezTo>
                    <a:pt x="3097" y="502"/>
                    <a:pt x="2595" y="1"/>
                    <a:pt x="1977" y="1"/>
                  </a:cubicBezTo>
                  <a:close/>
                </a:path>
              </a:pathLst>
            </a:custGeom>
            <a:solidFill>
              <a:srgbClr val="AA988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51"/>
            <p:cNvSpPr/>
            <p:nvPr/>
          </p:nvSpPr>
          <p:spPr>
            <a:xfrm rot="10800000">
              <a:off x="3635558" y="-131521"/>
              <a:ext cx="108321" cy="20052"/>
            </a:xfrm>
            <a:custGeom>
              <a:rect b="b" l="l" r="r" t="t"/>
              <a:pathLst>
                <a:path extrusionOk="0" h="408" w="2204">
                  <a:moveTo>
                    <a:pt x="203" y="0"/>
                  </a:moveTo>
                  <a:cubicBezTo>
                    <a:pt x="92" y="0"/>
                    <a:pt x="0" y="92"/>
                    <a:pt x="0" y="203"/>
                  </a:cubicBezTo>
                  <a:cubicBezTo>
                    <a:pt x="0" y="316"/>
                    <a:pt x="92" y="407"/>
                    <a:pt x="203" y="407"/>
                  </a:cubicBezTo>
                  <a:lnTo>
                    <a:pt x="1798" y="407"/>
                  </a:lnTo>
                  <a:cubicBezTo>
                    <a:pt x="2021" y="407"/>
                    <a:pt x="2203" y="226"/>
                    <a:pt x="2203" y="2"/>
                  </a:cubicBezTo>
                  <a:lnTo>
                    <a:pt x="2203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51"/>
            <p:cNvSpPr/>
            <p:nvPr/>
          </p:nvSpPr>
          <p:spPr>
            <a:xfrm rot="10800000">
              <a:off x="3660673" y="-187943"/>
              <a:ext cx="83207" cy="20003"/>
            </a:xfrm>
            <a:custGeom>
              <a:rect b="b" l="l" r="r" t="t"/>
              <a:pathLst>
                <a:path extrusionOk="0" h="407" w="1693">
                  <a:moveTo>
                    <a:pt x="203" y="0"/>
                  </a:moveTo>
                  <a:cubicBezTo>
                    <a:pt x="92" y="0"/>
                    <a:pt x="0" y="91"/>
                    <a:pt x="0" y="204"/>
                  </a:cubicBezTo>
                  <a:cubicBezTo>
                    <a:pt x="0" y="315"/>
                    <a:pt x="92" y="407"/>
                    <a:pt x="203" y="407"/>
                  </a:cubicBezTo>
                  <a:lnTo>
                    <a:pt x="1287" y="407"/>
                  </a:lnTo>
                  <a:cubicBezTo>
                    <a:pt x="1511" y="407"/>
                    <a:pt x="1693" y="225"/>
                    <a:pt x="1693" y="1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51"/>
            <p:cNvSpPr/>
            <p:nvPr/>
          </p:nvSpPr>
          <p:spPr>
            <a:xfrm rot="10800000">
              <a:off x="3660673" y="-75099"/>
              <a:ext cx="83207" cy="20003"/>
            </a:xfrm>
            <a:custGeom>
              <a:rect b="b" l="l" r="r" t="t"/>
              <a:pathLst>
                <a:path extrusionOk="0" h="407" w="1693">
                  <a:moveTo>
                    <a:pt x="203" y="0"/>
                  </a:moveTo>
                  <a:cubicBezTo>
                    <a:pt x="92" y="0"/>
                    <a:pt x="0" y="92"/>
                    <a:pt x="0" y="204"/>
                  </a:cubicBezTo>
                  <a:cubicBezTo>
                    <a:pt x="0" y="317"/>
                    <a:pt x="92" y="407"/>
                    <a:pt x="203" y="407"/>
                  </a:cubicBezTo>
                  <a:lnTo>
                    <a:pt x="1287" y="407"/>
                  </a:lnTo>
                  <a:cubicBezTo>
                    <a:pt x="1511" y="407"/>
                    <a:pt x="1693" y="226"/>
                    <a:pt x="1693" y="3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51"/>
            <p:cNvSpPr/>
            <p:nvPr/>
          </p:nvSpPr>
          <p:spPr>
            <a:xfrm rot="10800000">
              <a:off x="3744028" y="1130"/>
              <a:ext cx="83256" cy="20003"/>
            </a:xfrm>
            <a:custGeom>
              <a:rect b="b" l="l" r="r" t="t"/>
              <a:pathLst>
                <a:path extrusionOk="0" h="407" w="1694">
                  <a:moveTo>
                    <a:pt x="205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6"/>
                    <a:pt x="92" y="407"/>
                    <a:pt x="205" y="407"/>
                  </a:cubicBezTo>
                  <a:lnTo>
                    <a:pt x="1693" y="407"/>
                  </a:lnTo>
                  <a:lnTo>
                    <a:pt x="1693" y="406"/>
                  </a:lnTo>
                  <a:cubicBezTo>
                    <a:pt x="1693" y="180"/>
                    <a:pt x="1512" y="0"/>
                    <a:pt x="1289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51"/>
            <p:cNvSpPr/>
            <p:nvPr/>
          </p:nvSpPr>
          <p:spPr>
            <a:xfrm rot="10800000">
              <a:off x="3696819" y="1097186"/>
              <a:ext cx="1854237" cy="360202"/>
            </a:xfrm>
            <a:custGeom>
              <a:rect b="b" l="l" r="r" t="t"/>
              <a:pathLst>
                <a:path extrusionOk="0" h="7329" w="37728">
                  <a:moveTo>
                    <a:pt x="26434" y="0"/>
                  </a:moveTo>
                  <a:cubicBezTo>
                    <a:pt x="23851" y="0"/>
                    <a:pt x="21271" y="436"/>
                    <a:pt x="18865" y="1295"/>
                  </a:cubicBezTo>
                  <a:cubicBezTo>
                    <a:pt x="18400" y="1463"/>
                    <a:pt x="17937" y="1623"/>
                    <a:pt x="17481" y="1822"/>
                  </a:cubicBezTo>
                  <a:cubicBezTo>
                    <a:pt x="15031" y="2899"/>
                    <a:pt x="12276" y="3453"/>
                    <a:pt x="9526" y="3453"/>
                  </a:cubicBezTo>
                  <a:cubicBezTo>
                    <a:pt x="8367" y="3453"/>
                    <a:pt x="7209" y="3354"/>
                    <a:pt x="6075" y="3156"/>
                  </a:cubicBezTo>
                  <a:lnTo>
                    <a:pt x="0" y="2088"/>
                  </a:lnTo>
                  <a:lnTo>
                    <a:pt x="0" y="5331"/>
                  </a:lnTo>
                  <a:cubicBezTo>
                    <a:pt x="0" y="5697"/>
                    <a:pt x="261" y="6012"/>
                    <a:pt x="624" y="6075"/>
                  </a:cubicBezTo>
                  <a:lnTo>
                    <a:pt x="6075" y="7031"/>
                  </a:lnTo>
                  <a:cubicBezTo>
                    <a:pt x="7209" y="7230"/>
                    <a:pt x="8368" y="7328"/>
                    <a:pt x="9528" y="7328"/>
                  </a:cubicBezTo>
                  <a:cubicBezTo>
                    <a:pt x="12277" y="7328"/>
                    <a:pt x="15032" y="6775"/>
                    <a:pt x="17481" y="5700"/>
                  </a:cubicBezTo>
                  <a:cubicBezTo>
                    <a:pt x="17935" y="5503"/>
                    <a:pt x="18400" y="5339"/>
                    <a:pt x="18865" y="5175"/>
                  </a:cubicBezTo>
                  <a:cubicBezTo>
                    <a:pt x="21270" y="4312"/>
                    <a:pt x="23847" y="3876"/>
                    <a:pt x="26428" y="3876"/>
                  </a:cubicBezTo>
                  <a:cubicBezTo>
                    <a:pt x="27431" y="3876"/>
                    <a:pt x="28435" y="3942"/>
                    <a:pt x="29429" y="4074"/>
                  </a:cubicBezTo>
                  <a:cubicBezTo>
                    <a:pt x="30841" y="4261"/>
                    <a:pt x="32233" y="4581"/>
                    <a:pt x="33580" y="5039"/>
                  </a:cubicBezTo>
                  <a:lnTo>
                    <a:pt x="33784" y="5106"/>
                  </a:lnTo>
                  <a:lnTo>
                    <a:pt x="37728" y="6494"/>
                  </a:lnTo>
                  <a:lnTo>
                    <a:pt x="37728" y="2615"/>
                  </a:lnTo>
                  <a:lnTo>
                    <a:pt x="33784" y="1231"/>
                  </a:lnTo>
                  <a:lnTo>
                    <a:pt x="33580" y="1164"/>
                  </a:lnTo>
                  <a:cubicBezTo>
                    <a:pt x="32235" y="707"/>
                    <a:pt x="30841" y="386"/>
                    <a:pt x="29429" y="198"/>
                  </a:cubicBezTo>
                  <a:cubicBezTo>
                    <a:pt x="28437" y="66"/>
                    <a:pt x="27436" y="0"/>
                    <a:pt x="26434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51"/>
            <p:cNvSpPr/>
            <p:nvPr/>
          </p:nvSpPr>
          <p:spPr>
            <a:xfrm rot="10800000">
              <a:off x="3696721" y="1287684"/>
              <a:ext cx="1854335" cy="360104"/>
            </a:xfrm>
            <a:custGeom>
              <a:rect b="b" l="l" r="r" t="t"/>
              <a:pathLst>
                <a:path extrusionOk="0" h="7327" w="37730">
                  <a:moveTo>
                    <a:pt x="26436" y="1"/>
                  </a:moveTo>
                  <a:cubicBezTo>
                    <a:pt x="23853" y="1"/>
                    <a:pt x="21273" y="437"/>
                    <a:pt x="18867" y="1295"/>
                  </a:cubicBezTo>
                  <a:cubicBezTo>
                    <a:pt x="18402" y="1459"/>
                    <a:pt x="17938" y="1623"/>
                    <a:pt x="17483" y="1822"/>
                  </a:cubicBezTo>
                  <a:cubicBezTo>
                    <a:pt x="15033" y="2896"/>
                    <a:pt x="12279" y="3449"/>
                    <a:pt x="9530" y="3449"/>
                  </a:cubicBezTo>
                  <a:cubicBezTo>
                    <a:pt x="8371" y="3449"/>
                    <a:pt x="7212" y="3351"/>
                    <a:pt x="6078" y="3152"/>
                  </a:cubicBezTo>
                  <a:lnTo>
                    <a:pt x="0" y="2087"/>
                  </a:lnTo>
                  <a:lnTo>
                    <a:pt x="0" y="5962"/>
                  </a:lnTo>
                  <a:lnTo>
                    <a:pt x="6078" y="7030"/>
                  </a:lnTo>
                  <a:cubicBezTo>
                    <a:pt x="7211" y="7228"/>
                    <a:pt x="8368" y="7327"/>
                    <a:pt x="9526" y="7327"/>
                  </a:cubicBezTo>
                  <a:cubicBezTo>
                    <a:pt x="12276" y="7327"/>
                    <a:pt x="15032" y="6773"/>
                    <a:pt x="17483" y="5696"/>
                  </a:cubicBezTo>
                  <a:cubicBezTo>
                    <a:pt x="17937" y="5497"/>
                    <a:pt x="18402" y="5337"/>
                    <a:pt x="18867" y="5169"/>
                  </a:cubicBezTo>
                  <a:cubicBezTo>
                    <a:pt x="21272" y="4310"/>
                    <a:pt x="23850" y="3874"/>
                    <a:pt x="26432" y="3874"/>
                  </a:cubicBezTo>
                  <a:cubicBezTo>
                    <a:pt x="27434" y="3874"/>
                    <a:pt x="28437" y="3940"/>
                    <a:pt x="29431" y="4072"/>
                  </a:cubicBezTo>
                  <a:cubicBezTo>
                    <a:pt x="30842" y="4260"/>
                    <a:pt x="32235" y="4578"/>
                    <a:pt x="33581" y="5038"/>
                  </a:cubicBezTo>
                  <a:lnTo>
                    <a:pt x="33787" y="5105"/>
                  </a:lnTo>
                  <a:lnTo>
                    <a:pt x="37729" y="6489"/>
                  </a:lnTo>
                  <a:lnTo>
                    <a:pt x="37729" y="2614"/>
                  </a:lnTo>
                  <a:lnTo>
                    <a:pt x="33787" y="1225"/>
                  </a:lnTo>
                  <a:lnTo>
                    <a:pt x="33581" y="1158"/>
                  </a:lnTo>
                  <a:cubicBezTo>
                    <a:pt x="32236" y="702"/>
                    <a:pt x="30842" y="384"/>
                    <a:pt x="29431" y="198"/>
                  </a:cubicBezTo>
                  <a:cubicBezTo>
                    <a:pt x="28439" y="66"/>
                    <a:pt x="27437" y="1"/>
                    <a:pt x="26436" y="1"/>
                  </a:cubicBezTo>
                  <a:close/>
                </a:path>
              </a:pathLst>
            </a:custGeom>
            <a:solidFill>
              <a:srgbClr val="3D85C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51"/>
            <p:cNvSpPr/>
            <p:nvPr/>
          </p:nvSpPr>
          <p:spPr>
            <a:xfrm rot="10800000">
              <a:off x="3696721" y="1478330"/>
              <a:ext cx="1854335" cy="360202"/>
            </a:xfrm>
            <a:custGeom>
              <a:rect b="b" l="l" r="r" t="t"/>
              <a:pathLst>
                <a:path extrusionOk="0" h="7329" w="37730">
                  <a:moveTo>
                    <a:pt x="26436" y="1"/>
                  </a:moveTo>
                  <a:cubicBezTo>
                    <a:pt x="23853" y="1"/>
                    <a:pt x="21273" y="437"/>
                    <a:pt x="18867" y="1295"/>
                  </a:cubicBezTo>
                  <a:cubicBezTo>
                    <a:pt x="18402" y="1464"/>
                    <a:pt x="17938" y="1628"/>
                    <a:pt x="17483" y="1825"/>
                  </a:cubicBezTo>
                  <a:cubicBezTo>
                    <a:pt x="15033" y="2900"/>
                    <a:pt x="12278" y="3453"/>
                    <a:pt x="9530" y="3453"/>
                  </a:cubicBezTo>
                  <a:cubicBezTo>
                    <a:pt x="8370" y="3453"/>
                    <a:pt x="7212" y="3355"/>
                    <a:pt x="6078" y="3156"/>
                  </a:cubicBezTo>
                  <a:lnTo>
                    <a:pt x="0" y="2089"/>
                  </a:lnTo>
                  <a:lnTo>
                    <a:pt x="0" y="5968"/>
                  </a:lnTo>
                  <a:lnTo>
                    <a:pt x="6078" y="7031"/>
                  </a:lnTo>
                  <a:cubicBezTo>
                    <a:pt x="7212" y="7230"/>
                    <a:pt x="8371" y="7328"/>
                    <a:pt x="9530" y="7328"/>
                  </a:cubicBezTo>
                  <a:cubicBezTo>
                    <a:pt x="12279" y="7328"/>
                    <a:pt x="15033" y="6776"/>
                    <a:pt x="17483" y="5701"/>
                  </a:cubicBezTo>
                  <a:cubicBezTo>
                    <a:pt x="17937" y="5503"/>
                    <a:pt x="18402" y="5339"/>
                    <a:pt x="18867" y="5175"/>
                  </a:cubicBezTo>
                  <a:cubicBezTo>
                    <a:pt x="21272" y="4316"/>
                    <a:pt x="23850" y="3880"/>
                    <a:pt x="26432" y="3880"/>
                  </a:cubicBezTo>
                  <a:cubicBezTo>
                    <a:pt x="27434" y="3880"/>
                    <a:pt x="28437" y="3946"/>
                    <a:pt x="29431" y="4078"/>
                  </a:cubicBezTo>
                  <a:cubicBezTo>
                    <a:pt x="30842" y="4265"/>
                    <a:pt x="32235" y="4581"/>
                    <a:pt x="33581" y="5038"/>
                  </a:cubicBezTo>
                  <a:lnTo>
                    <a:pt x="33787" y="5105"/>
                  </a:lnTo>
                  <a:lnTo>
                    <a:pt x="37729" y="6493"/>
                  </a:lnTo>
                  <a:lnTo>
                    <a:pt x="37729" y="2615"/>
                  </a:lnTo>
                  <a:lnTo>
                    <a:pt x="33787" y="1231"/>
                  </a:lnTo>
                  <a:cubicBezTo>
                    <a:pt x="33718" y="1208"/>
                    <a:pt x="33649" y="1185"/>
                    <a:pt x="33581" y="1164"/>
                  </a:cubicBezTo>
                  <a:cubicBezTo>
                    <a:pt x="32236" y="707"/>
                    <a:pt x="30842" y="386"/>
                    <a:pt x="29431" y="198"/>
                  </a:cubicBezTo>
                  <a:cubicBezTo>
                    <a:pt x="28439" y="66"/>
                    <a:pt x="27437" y="1"/>
                    <a:pt x="26436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51"/>
            <p:cNvSpPr/>
            <p:nvPr/>
          </p:nvSpPr>
          <p:spPr>
            <a:xfrm rot="10800000">
              <a:off x="3696819" y="1668779"/>
              <a:ext cx="1854237" cy="360251"/>
            </a:xfrm>
            <a:custGeom>
              <a:rect b="b" l="l" r="r" t="t"/>
              <a:pathLst>
                <a:path extrusionOk="0" h="7330" w="37728">
                  <a:moveTo>
                    <a:pt x="26444" y="0"/>
                  </a:moveTo>
                  <a:cubicBezTo>
                    <a:pt x="23858" y="0"/>
                    <a:pt x="21274" y="437"/>
                    <a:pt x="18865" y="1296"/>
                  </a:cubicBezTo>
                  <a:cubicBezTo>
                    <a:pt x="18400" y="1463"/>
                    <a:pt x="17937" y="1624"/>
                    <a:pt x="17481" y="1823"/>
                  </a:cubicBezTo>
                  <a:cubicBezTo>
                    <a:pt x="15034" y="2898"/>
                    <a:pt x="12282" y="3452"/>
                    <a:pt x="9535" y="3452"/>
                  </a:cubicBezTo>
                  <a:cubicBezTo>
                    <a:pt x="8373" y="3452"/>
                    <a:pt x="7212" y="3353"/>
                    <a:pt x="6075" y="3152"/>
                  </a:cubicBezTo>
                  <a:lnTo>
                    <a:pt x="0" y="2089"/>
                  </a:lnTo>
                  <a:lnTo>
                    <a:pt x="0" y="5965"/>
                  </a:lnTo>
                  <a:lnTo>
                    <a:pt x="6078" y="7032"/>
                  </a:lnTo>
                  <a:cubicBezTo>
                    <a:pt x="7212" y="7231"/>
                    <a:pt x="8370" y="7329"/>
                    <a:pt x="9530" y="7329"/>
                  </a:cubicBezTo>
                  <a:cubicBezTo>
                    <a:pt x="12278" y="7329"/>
                    <a:pt x="15033" y="6776"/>
                    <a:pt x="17483" y="5701"/>
                  </a:cubicBezTo>
                  <a:cubicBezTo>
                    <a:pt x="17937" y="5504"/>
                    <a:pt x="18402" y="5340"/>
                    <a:pt x="18867" y="5171"/>
                  </a:cubicBezTo>
                  <a:cubicBezTo>
                    <a:pt x="21272" y="4312"/>
                    <a:pt x="23850" y="3876"/>
                    <a:pt x="26432" y="3876"/>
                  </a:cubicBezTo>
                  <a:cubicBezTo>
                    <a:pt x="27434" y="3876"/>
                    <a:pt x="28437" y="3942"/>
                    <a:pt x="29431" y="4074"/>
                  </a:cubicBezTo>
                  <a:cubicBezTo>
                    <a:pt x="30842" y="4262"/>
                    <a:pt x="32235" y="4581"/>
                    <a:pt x="33581" y="5040"/>
                  </a:cubicBezTo>
                  <a:cubicBezTo>
                    <a:pt x="33649" y="5063"/>
                    <a:pt x="33718" y="5086"/>
                    <a:pt x="33787" y="5107"/>
                  </a:cubicBezTo>
                  <a:lnTo>
                    <a:pt x="37728" y="6491"/>
                  </a:lnTo>
                  <a:lnTo>
                    <a:pt x="37728" y="2616"/>
                  </a:lnTo>
                  <a:lnTo>
                    <a:pt x="33784" y="1228"/>
                  </a:lnTo>
                  <a:cubicBezTo>
                    <a:pt x="33717" y="1205"/>
                    <a:pt x="33647" y="1178"/>
                    <a:pt x="33580" y="1161"/>
                  </a:cubicBezTo>
                  <a:cubicBezTo>
                    <a:pt x="32235" y="698"/>
                    <a:pt x="30839" y="383"/>
                    <a:pt x="29429" y="196"/>
                  </a:cubicBezTo>
                  <a:cubicBezTo>
                    <a:pt x="28440" y="65"/>
                    <a:pt x="27442" y="0"/>
                    <a:pt x="26444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51"/>
            <p:cNvSpPr/>
            <p:nvPr/>
          </p:nvSpPr>
          <p:spPr>
            <a:xfrm rot="10800000">
              <a:off x="3696868" y="2049922"/>
              <a:ext cx="1854188" cy="360202"/>
            </a:xfrm>
            <a:custGeom>
              <a:rect b="b" l="l" r="r" t="t"/>
              <a:pathLst>
                <a:path extrusionOk="0" h="7329" w="37727">
                  <a:moveTo>
                    <a:pt x="26433" y="1"/>
                  </a:moveTo>
                  <a:cubicBezTo>
                    <a:pt x="23850" y="1"/>
                    <a:pt x="21270" y="437"/>
                    <a:pt x="18864" y="1295"/>
                  </a:cubicBezTo>
                  <a:cubicBezTo>
                    <a:pt x="18399" y="1459"/>
                    <a:pt x="17935" y="1624"/>
                    <a:pt x="17480" y="1822"/>
                  </a:cubicBezTo>
                  <a:cubicBezTo>
                    <a:pt x="15030" y="2896"/>
                    <a:pt x="12276" y="3451"/>
                    <a:pt x="9528" y="3451"/>
                  </a:cubicBezTo>
                  <a:cubicBezTo>
                    <a:pt x="8368" y="3451"/>
                    <a:pt x="7209" y="3352"/>
                    <a:pt x="6074" y="3152"/>
                  </a:cubicBezTo>
                  <a:lnTo>
                    <a:pt x="885" y="2240"/>
                  </a:lnTo>
                  <a:cubicBezTo>
                    <a:pt x="842" y="2233"/>
                    <a:pt x="799" y="2229"/>
                    <a:pt x="758" y="2229"/>
                  </a:cubicBezTo>
                  <a:cubicBezTo>
                    <a:pt x="349" y="2229"/>
                    <a:pt x="0" y="2564"/>
                    <a:pt x="0" y="2988"/>
                  </a:cubicBezTo>
                  <a:lnTo>
                    <a:pt x="0" y="5964"/>
                  </a:lnTo>
                  <a:lnTo>
                    <a:pt x="6078" y="7031"/>
                  </a:lnTo>
                  <a:cubicBezTo>
                    <a:pt x="7211" y="7230"/>
                    <a:pt x="8369" y="7328"/>
                    <a:pt x="9527" y="7328"/>
                  </a:cubicBezTo>
                  <a:cubicBezTo>
                    <a:pt x="12276" y="7328"/>
                    <a:pt x="15033" y="6775"/>
                    <a:pt x="17483" y="5700"/>
                  </a:cubicBezTo>
                  <a:cubicBezTo>
                    <a:pt x="17822" y="5553"/>
                    <a:pt x="18171" y="5422"/>
                    <a:pt x="18520" y="5298"/>
                  </a:cubicBezTo>
                  <a:cubicBezTo>
                    <a:pt x="18634" y="5261"/>
                    <a:pt x="18751" y="5218"/>
                    <a:pt x="18865" y="5176"/>
                  </a:cubicBezTo>
                  <a:cubicBezTo>
                    <a:pt x="19166" y="5069"/>
                    <a:pt x="19472" y="4965"/>
                    <a:pt x="19777" y="4871"/>
                  </a:cubicBezTo>
                  <a:cubicBezTo>
                    <a:pt x="20082" y="4777"/>
                    <a:pt x="20391" y="4687"/>
                    <a:pt x="20703" y="4608"/>
                  </a:cubicBezTo>
                  <a:cubicBezTo>
                    <a:pt x="21168" y="4491"/>
                    <a:pt x="21635" y="4384"/>
                    <a:pt x="22109" y="4290"/>
                  </a:cubicBezTo>
                  <a:lnTo>
                    <a:pt x="22111" y="4290"/>
                  </a:lnTo>
                  <a:cubicBezTo>
                    <a:pt x="22584" y="4199"/>
                    <a:pt x="23060" y="4122"/>
                    <a:pt x="23537" y="4062"/>
                  </a:cubicBezTo>
                  <a:lnTo>
                    <a:pt x="23540" y="4062"/>
                  </a:lnTo>
                  <a:cubicBezTo>
                    <a:pt x="23859" y="4021"/>
                    <a:pt x="24180" y="3985"/>
                    <a:pt x="24500" y="3958"/>
                  </a:cubicBezTo>
                  <a:cubicBezTo>
                    <a:pt x="25140" y="3904"/>
                    <a:pt x="25782" y="3877"/>
                    <a:pt x="26425" y="3877"/>
                  </a:cubicBezTo>
                  <a:cubicBezTo>
                    <a:pt x="27429" y="3877"/>
                    <a:pt x="28433" y="3943"/>
                    <a:pt x="29428" y="4076"/>
                  </a:cubicBezTo>
                  <a:cubicBezTo>
                    <a:pt x="30838" y="4263"/>
                    <a:pt x="32232" y="4578"/>
                    <a:pt x="33577" y="5041"/>
                  </a:cubicBezTo>
                  <a:cubicBezTo>
                    <a:pt x="33646" y="5061"/>
                    <a:pt x="33716" y="5086"/>
                    <a:pt x="33783" y="5108"/>
                  </a:cubicBezTo>
                  <a:lnTo>
                    <a:pt x="37726" y="6492"/>
                  </a:lnTo>
                  <a:lnTo>
                    <a:pt x="37726" y="2615"/>
                  </a:lnTo>
                  <a:lnTo>
                    <a:pt x="33783" y="1231"/>
                  </a:lnTo>
                  <a:lnTo>
                    <a:pt x="33577" y="1163"/>
                  </a:lnTo>
                  <a:cubicBezTo>
                    <a:pt x="32233" y="706"/>
                    <a:pt x="30838" y="385"/>
                    <a:pt x="29428" y="198"/>
                  </a:cubicBezTo>
                  <a:cubicBezTo>
                    <a:pt x="28436" y="66"/>
                    <a:pt x="27434" y="1"/>
                    <a:pt x="26433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51"/>
            <p:cNvSpPr/>
            <p:nvPr/>
          </p:nvSpPr>
          <p:spPr>
            <a:xfrm rot="10800000">
              <a:off x="3696721" y="1859326"/>
              <a:ext cx="1854335" cy="360349"/>
            </a:xfrm>
            <a:custGeom>
              <a:rect b="b" l="l" r="r" t="t"/>
              <a:pathLst>
                <a:path extrusionOk="0" h="7332" w="37730">
                  <a:moveTo>
                    <a:pt x="26432" y="1"/>
                  </a:moveTo>
                  <a:cubicBezTo>
                    <a:pt x="25788" y="1"/>
                    <a:pt x="25144" y="28"/>
                    <a:pt x="24503" y="81"/>
                  </a:cubicBezTo>
                  <a:cubicBezTo>
                    <a:pt x="24185" y="107"/>
                    <a:pt x="23863" y="141"/>
                    <a:pt x="23544" y="184"/>
                  </a:cubicBezTo>
                  <a:lnTo>
                    <a:pt x="23540" y="184"/>
                  </a:lnTo>
                  <a:cubicBezTo>
                    <a:pt x="23064" y="245"/>
                    <a:pt x="22588" y="321"/>
                    <a:pt x="22116" y="412"/>
                  </a:cubicBezTo>
                  <a:lnTo>
                    <a:pt x="22111" y="412"/>
                  </a:lnTo>
                  <a:cubicBezTo>
                    <a:pt x="21639" y="504"/>
                    <a:pt x="21170" y="611"/>
                    <a:pt x="20706" y="732"/>
                  </a:cubicBezTo>
                  <a:cubicBezTo>
                    <a:pt x="20393" y="812"/>
                    <a:pt x="20085" y="900"/>
                    <a:pt x="19780" y="995"/>
                  </a:cubicBezTo>
                  <a:cubicBezTo>
                    <a:pt x="19476" y="1084"/>
                    <a:pt x="19171" y="1189"/>
                    <a:pt x="18870" y="1296"/>
                  </a:cubicBezTo>
                  <a:cubicBezTo>
                    <a:pt x="18756" y="1338"/>
                    <a:pt x="18637" y="1380"/>
                    <a:pt x="18523" y="1423"/>
                  </a:cubicBezTo>
                  <a:cubicBezTo>
                    <a:pt x="18172" y="1548"/>
                    <a:pt x="17825" y="1677"/>
                    <a:pt x="17487" y="1825"/>
                  </a:cubicBezTo>
                  <a:cubicBezTo>
                    <a:pt x="15037" y="2900"/>
                    <a:pt x="12281" y="3453"/>
                    <a:pt x="9531" y="3453"/>
                  </a:cubicBezTo>
                  <a:cubicBezTo>
                    <a:pt x="8372" y="3453"/>
                    <a:pt x="7214" y="3355"/>
                    <a:pt x="6081" y="3156"/>
                  </a:cubicBezTo>
                  <a:lnTo>
                    <a:pt x="0" y="2089"/>
                  </a:lnTo>
                  <a:lnTo>
                    <a:pt x="0" y="5968"/>
                  </a:lnTo>
                  <a:lnTo>
                    <a:pt x="6078" y="7031"/>
                  </a:lnTo>
                  <a:cubicBezTo>
                    <a:pt x="7214" y="7232"/>
                    <a:pt x="8375" y="7331"/>
                    <a:pt x="9537" y="7331"/>
                  </a:cubicBezTo>
                  <a:cubicBezTo>
                    <a:pt x="12283" y="7331"/>
                    <a:pt x="15035" y="6777"/>
                    <a:pt x="17483" y="5702"/>
                  </a:cubicBezTo>
                  <a:cubicBezTo>
                    <a:pt x="17937" y="5503"/>
                    <a:pt x="18402" y="5342"/>
                    <a:pt x="18867" y="5175"/>
                  </a:cubicBezTo>
                  <a:cubicBezTo>
                    <a:pt x="21275" y="4315"/>
                    <a:pt x="23856" y="3879"/>
                    <a:pt x="26441" y="3879"/>
                  </a:cubicBezTo>
                  <a:cubicBezTo>
                    <a:pt x="27441" y="3879"/>
                    <a:pt x="28440" y="3944"/>
                    <a:pt x="29431" y="4075"/>
                  </a:cubicBezTo>
                  <a:cubicBezTo>
                    <a:pt x="30842" y="4262"/>
                    <a:pt x="32235" y="4577"/>
                    <a:pt x="33581" y="5040"/>
                  </a:cubicBezTo>
                  <a:cubicBezTo>
                    <a:pt x="33649" y="5058"/>
                    <a:pt x="33718" y="5085"/>
                    <a:pt x="33787" y="5107"/>
                  </a:cubicBezTo>
                  <a:lnTo>
                    <a:pt x="37729" y="6495"/>
                  </a:lnTo>
                  <a:lnTo>
                    <a:pt x="37729" y="2615"/>
                  </a:lnTo>
                  <a:lnTo>
                    <a:pt x="33787" y="1231"/>
                  </a:lnTo>
                  <a:cubicBezTo>
                    <a:pt x="33718" y="1209"/>
                    <a:pt x="33649" y="1181"/>
                    <a:pt x="33581" y="1164"/>
                  </a:cubicBezTo>
                  <a:cubicBezTo>
                    <a:pt x="32236" y="702"/>
                    <a:pt x="30842" y="387"/>
                    <a:pt x="29431" y="198"/>
                  </a:cubicBezTo>
                  <a:cubicBezTo>
                    <a:pt x="28438" y="66"/>
                    <a:pt x="27435" y="1"/>
                    <a:pt x="26432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51"/>
            <p:cNvSpPr/>
            <p:nvPr/>
          </p:nvSpPr>
          <p:spPr>
            <a:xfrm rot="10800000">
              <a:off x="3696798" y="1138186"/>
              <a:ext cx="203864" cy="1214828"/>
            </a:xfrm>
            <a:custGeom>
              <a:rect b="b" l="l" r="r" t="t"/>
              <a:pathLst>
                <a:path extrusionOk="0" h="24718" w="4148">
                  <a:moveTo>
                    <a:pt x="0" y="1"/>
                  </a:moveTo>
                  <a:lnTo>
                    <a:pt x="0" y="23261"/>
                  </a:lnTo>
                  <a:lnTo>
                    <a:pt x="204" y="23329"/>
                  </a:lnTo>
                  <a:lnTo>
                    <a:pt x="4148" y="24717"/>
                  </a:lnTo>
                  <a:lnTo>
                    <a:pt x="4148" y="1453"/>
                  </a:lnTo>
                  <a:lnTo>
                    <a:pt x="204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51"/>
            <p:cNvSpPr/>
            <p:nvPr/>
          </p:nvSpPr>
          <p:spPr>
            <a:xfrm rot="10800000">
              <a:off x="3669028" y="-838182"/>
              <a:ext cx="75540" cy="3248404"/>
            </a:xfrm>
            <a:custGeom>
              <a:rect b="b" l="l" r="r" t="t"/>
              <a:pathLst>
                <a:path extrusionOk="0" h="66095" w="1537">
                  <a:moveTo>
                    <a:pt x="769" y="0"/>
                  </a:moveTo>
                  <a:cubicBezTo>
                    <a:pt x="344" y="0"/>
                    <a:pt x="0" y="344"/>
                    <a:pt x="0" y="769"/>
                  </a:cubicBezTo>
                  <a:lnTo>
                    <a:pt x="0" y="65325"/>
                  </a:lnTo>
                  <a:cubicBezTo>
                    <a:pt x="2" y="65749"/>
                    <a:pt x="344" y="66094"/>
                    <a:pt x="769" y="66094"/>
                  </a:cubicBezTo>
                  <a:cubicBezTo>
                    <a:pt x="1193" y="66094"/>
                    <a:pt x="1537" y="65749"/>
                    <a:pt x="1537" y="65325"/>
                  </a:cubicBezTo>
                  <a:lnTo>
                    <a:pt x="1537" y="769"/>
                  </a:lnTo>
                  <a:cubicBezTo>
                    <a:pt x="1537" y="344"/>
                    <a:pt x="1193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51"/>
            <p:cNvSpPr/>
            <p:nvPr/>
          </p:nvSpPr>
          <p:spPr>
            <a:xfrm rot="10800000">
              <a:off x="3597275" y="-337301"/>
              <a:ext cx="303289" cy="282205"/>
            </a:xfrm>
            <a:custGeom>
              <a:rect b="b" l="l" r="r" t="t"/>
              <a:pathLst>
                <a:path extrusionOk="0" h="5742" w="6171">
                  <a:moveTo>
                    <a:pt x="1144" y="0"/>
                  </a:moveTo>
                  <a:cubicBezTo>
                    <a:pt x="526" y="0"/>
                    <a:pt x="7" y="520"/>
                    <a:pt x="7" y="1145"/>
                  </a:cubicBezTo>
                  <a:lnTo>
                    <a:pt x="1" y="1139"/>
                  </a:lnTo>
                  <a:lnTo>
                    <a:pt x="1" y="4094"/>
                  </a:lnTo>
                  <a:cubicBezTo>
                    <a:pt x="1" y="5006"/>
                    <a:pt x="740" y="5742"/>
                    <a:pt x="1649" y="5742"/>
                  </a:cubicBezTo>
                  <a:lnTo>
                    <a:pt x="4792" y="5742"/>
                  </a:lnTo>
                  <a:cubicBezTo>
                    <a:pt x="5102" y="5742"/>
                    <a:pt x="5351" y="5491"/>
                    <a:pt x="5351" y="5182"/>
                  </a:cubicBezTo>
                  <a:lnTo>
                    <a:pt x="5351" y="5155"/>
                  </a:lnTo>
                  <a:cubicBezTo>
                    <a:pt x="5351" y="4844"/>
                    <a:pt x="5100" y="4593"/>
                    <a:pt x="4792" y="4593"/>
                  </a:cubicBezTo>
                  <a:lnTo>
                    <a:pt x="5300" y="4593"/>
                  </a:lnTo>
                  <a:cubicBezTo>
                    <a:pt x="5610" y="4593"/>
                    <a:pt x="5859" y="4342"/>
                    <a:pt x="5859" y="4034"/>
                  </a:cubicBezTo>
                  <a:lnTo>
                    <a:pt x="5859" y="4005"/>
                  </a:lnTo>
                  <a:cubicBezTo>
                    <a:pt x="5859" y="3696"/>
                    <a:pt x="5608" y="3445"/>
                    <a:pt x="5300" y="3445"/>
                  </a:cubicBezTo>
                  <a:lnTo>
                    <a:pt x="5610" y="3445"/>
                  </a:lnTo>
                  <a:cubicBezTo>
                    <a:pt x="5921" y="3445"/>
                    <a:pt x="6170" y="3193"/>
                    <a:pt x="6170" y="2885"/>
                  </a:cubicBezTo>
                  <a:lnTo>
                    <a:pt x="6170" y="2857"/>
                  </a:lnTo>
                  <a:cubicBezTo>
                    <a:pt x="6170" y="2546"/>
                    <a:pt x="5919" y="2296"/>
                    <a:pt x="5610" y="2296"/>
                  </a:cubicBezTo>
                  <a:lnTo>
                    <a:pt x="4792" y="2296"/>
                  </a:lnTo>
                  <a:cubicBezTo>
                    <a:pt x="5100" y="2296"/>
                    <a:pt x="5351" y="2045"/>
                    <a:pt x="5351" y="1737"/>
                  </a:cubicBezTo>
                  <a:lnTo>
                    <a:pt x="5351" y="1708"/>
                  </a:lnTo>
                  <a:cubicBezTo>
                    <a:pt x="5351" y="1399"/>
                    <a:pt x="5099" y="1147"/>
                    <a:pt x="4792" y="1147"/>
                  </a:cubicBezTo>
                  <a:lnTo>
                    <a:pt x="3097" y="1147"/>
                  </a:lnTo>
                  <a:lnTo>
                    <a:pt x="3097" y="1120"/>
                  </a:lnTo>
                  <a:cubicBezTo>
                    <a:pt x="3097" y="503"/>
                    <a:pt x="2596" y="0"/>
                    <a:pt x="1977" y="0"/>
                  </a:cubicBezTo>
                  <a:close/>
                </a:path>
              </a:pathLst>
            </a:custGeom>
            <a:solidFill>
              <a:srgbClr val="C7B29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51"/>
            <p:cNvSpPr/>
            <p:nvPr/>
          </p:nvSpPr>
          <p:spPr>
            <a:xfrm rot="10800000">
              <a:off x="3640031" y="-244119"/>
              <a:ext cx="108321" cy="20052"/>
            </a:xfrm>
            <a:custGeom>
              <a:rect b="b" l="l" r="r" t="t"/>
              <a:pathLst>
                <a:path extrusionOk="0" h="408" w="2204">
                  <a:moveTo>
                    <a:pt x="204" y="1"/>
                  </a:moveTo>
                  <a:cubicBezTo>
                    <a:pt x="91" y="1"/>
                    <a:pt x="0" y="92"/>
                    <a:pt x="0" y="205"/>
                  </a:cubicBezTo>
                  <a:cubicBezTo>
                    <a:pt x="0" y="318"/>
                    <a:pt x="91" y="408"/>
                    <a:pt x="204" y="408"/>
                  </a:cubicBezTo>
                  <a:lnTo>
                    <a:pt x="1798" y="408"/>
                  </a:lnTo>
                  <a:cubicBezTo>
                    <a:pt x="2020" y="408"/>
                    <a:pt x="2203" y="226"/>
                    <a:pt x="2203" y="4"/>
                  </a:cubicBezTo>
                  <a:lnTo>
                    <a:pt x="2203" y="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51"/>
            <p:cNvSpPr/>
            <p:nvPr/>
          </p:nvSpPr>
          <p:spPr>
            <a:xfrm rot="10800000">
              <a:off x="3665145" y="-300591"/>
              <a:ext cx="83207" cy="20052"/>
            </a:xfrm>
            <a:custGeom>
              <a:rect b="b" l="l" r="r" t="t"/>
              <a:pathLst>
                <a:path extrusionOk="0" h="408" w="1693">
                  <a:moveTo>
                    <a:pt x="204" y="0"/>
                  </a:moveTo>
                  <a:cubicBezTo>
                    <a:pt x="91" y="0"/>
                    <a:pt x="0" y="92"/>
                    <a:pt x="0" y="205"/>
                  </a:cubicBezTo>
                  <a:cubicBezTo>
                    <a:pt x="0" y="317"/>
                    <a:pt x="91" y="407"/>
                    <a:pt x="204" y="407"/>
                  </a:cubicBezTo>
                  <a:lnTo>
                    <a:pt x="1289" y="407"/>
                  </a:lnTo>
                  <a:cubicBezTo>
                    <a:pt x="1511" y="407"/>
                    <a:pt x="1692" y="226"/>
                    <a:pt x="1692" y="3"/>
                  </a:cubicBezTo>
                  <a:lnTo>
                    <a:pt x="1692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51"/>
            <p:cNvSpPr/>
            <p:nvPr/>
          </p:nvSpPr>
          <p:spPr>
            <a:xfrm rot="10800000">
              <a:off x="3665145" y="-187796"/>
              <a:ext cx="83207" cy="20003"/>
            </a:xfrm>
            <a:custGeom>
              <a:rect b="b" l="l" r="r" t="t"/>
              <a:pathLst>
                <a:path extrusionOk="0" h="407" w="1693">
                  <a:moveTo>
                    <a:pt x="204" y="0"/>
                  </a:moveTo>
                  <a:cubicBezTo>
                    <a:pt x="91" y="0"/>
                    <a:pt x="0" y="90"/>
                    <a:pt x="0" y="203"/>
                  </a:cubicBezTo>
                  <a:cubicBezTo>
                    <a:pt x="0" y="315"/>
                    <a:pt x="91" y="407"/>
                    <a:pt x="204" y="407"/>
                  </a:cubicBezTo>
                  <a:lnTo>
                    <a:pt x="1289" y="407"/>
                  </a:lnTo>
                  <a:cubicBezTo>
                    <a:pt x="1511" y="407"/>
                    <a:pt x="1692" y="224"/>
                    <a:pt x="1692" y="2"/>
                  </a:cubicBezTo>
                  <a:lnTo>
                    <a:pt x="1692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51"/>
            <p:cNvSpPr/>
            <p:nvPr/>
          </p:nvSpPr>
          <p:spPr>
            <a:xfrm rot="10800000">
              <a:off x="3748451" y="-111567"/>
              <a:ext cx="83305" cy="20003"/>
            </a:xfrm>
            <a:custGeom>
              <a:rect b="b" l="l" r="r" t="t"/>
              <a:pathLst>
                <a:path extrusionOk="0" h="407" w="1695">
                  <a:moveTo>
                    <a:pt x="205" y="0"/>
                  </a:moveTo>
                  <a:cubicBezTo>
                    <a:pt x="92" y="0"/>
                    <a:pt x="1" y="92"/>
                    <a:pt x="1" y="204"/>
                  </a:cubicBezTo>
                  <a:cubicBezTo>
                    <a:pt x="1" y="317"/>
                    <a:pt x="92" y="407"/>
                    <a:pt x="205" y="407"/>
                  </a:cubicBezTo>
                  <a:lnTo>
                    <a:pt x="1694" y="407"/>
                  </a:lnTo>
                  <a:lnTo>
                    <a:pt x="1694" y="405"/>
                  </a:lnTo>
                  <a:cubicBezTo>
                    <a:pt x="1694" y="181"/>
                    <a:pt x="1512" y="0"/>
                    <a:pt x="1289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51"/>
            <p:cNvSpPr/>
            <p:nvPr/>
          </p:nvSpPr>
          <p:spPr>
            <a:xfrm rot="10800000">
              <a:off x="4512615" y="1062444"/>
              <a:ext cx="798549" cy="850891"/>
            </a:xfrm>
            <a:custGeom>
              <a:rect b="b" l="l" r="r" t="t"/>
              <a:pathLst>
                <a:path extrusionOk="0" h="17313" w="16248">
                  <a:moveTo>
                    <a:pt x="3669" y="1"/>
                  </a:moveTo>
                  <a:cubicBezTo>
                    <a:pt x="2941" y="1"/>
                    <a:pt x="2257" y="215"/>
                    <a:pt x="1691" y="584"/>
                  </a:cubicBezTo>
                  <a:cubicBezTo>
                    <a:pt x="1458" y="728"/>
                    <a:pt x="1244" y="904"/>
                    <a:pt x="1053" y="1098"/>
                  </a:cubicBezTo>
                  <a:cubicBezTo>
                    <a:pt x="896" y="1259"/>
                    <a:pt x="756" y="1426"/>
                    <a:pt x="631" y="1609"/>
                  </a:cubicBezTo>
                  <a:cubicBezTo>
                    <a:pt x="521" y="1773"/>
                    <a:pt x="421" y="1947"/>
                    <a:pt x="343" y="2127"/>
                  </a:cubicBezTo>
                  <a:cubicBezTo>
                    <a:pt x="266" y="2295"/>
                    <a:pt x="201" y="2466"/>
                    <a:pt x="147" y="2640"/>
                  </a:cubicBezTo>
                  <a:cubicBezTo>
                    <a:pt x="129" y="2702"/>
                    <a:pt x="114" y="2762"/>
                    <a:pt x="97" y="2824"/>
                  </a:cubicBezTo>
                  <a:cubicBezTo>
                    <a:pt x="94" y="2836"/>
                    <a:pt x="94" y="2844"/>
                    <a:pt x="90" y="2854"/>
                  </a:cubicBezTo>
                  <a:cubicBezTo>
                    <a:pt x="90" y="2862"/>
                    <a:pt x="87" y="2872"/>
                    <a:pt x="87" y="2874"/>
                  </a:cubicBezTo>
                  <a:cubicBezTo>
                    <a:pt x="87" y="2882"/>
                    <a:pt x="84" y="2890"/>
                    <a:pt x="84" y="2894"/>
                  </a:cubicBezTo>
                  <a:cubicBezTo>
                    <a:pt x="80" y="2917"/>
                    <a:pt x="73" y="2936"/>
                    <a:pt x="73" y="2959"/>
                  </a:cubicBezTo>
                  <a:cubicBezTo>
                    <a:pt x="66" y="2986"/>
                    <a:pt x="62" y="3011"/>
                    <a:pt x="57" y="3036"/>
                  </a:cubicBezTo>
                  <a:cubicBezTo>
                    <a:pt x="50" y="3073"/>
                    <a:pt x="42" y="3116"/>
                    <a:pt x="37" y="3153"/>
                  </a:cubicBezTo>
                  <a:cubicBezTo>
                    <a:pt x="10" y="3321"/>
                    <a:pt x="0" y="3495"/>
                    <a:pt x="0" y="3672"/>
                  </a:cubicBezTo>
                  <a:lnTo>
                    <a:pt x="0" y="3675"/>
                  </a:lnTo>
                  <a:lnTo>
                    <a:pt x="8106" y="3675"/>
                  </a:lnTo>
                  <a:lnTo>
                    <a:pt x="8106" y="10950"/>
                  </a:lnTo>
                  <a:cubicBezTo>
                    <a:pt x="8106" y="11350"/>
                    <a:pt x="7782" y="11675"/>
                    <a:pt x="7383" y="11675"/>
                  </a:cubicBezTo>
                  <a:cubicBezTo>
                    <a:pt x="6983" y="11675"/>
                    <a:pt x="6658" y="11350"/>
                    <a:pt x="6658" y="10950"/>
                  </a:cubicBezTo>
                  <a:lnTo>
                    <a:pt x="6658" y="9025"/>
                  </a:lnTo>
                  <a:cubicBezTo>
                    <a:pt x="6658" y="8637"/>
                    <a:pt x="6342" y="8318"/>
                    <a:pt x="5950" y="8318"/>
                  </a:cubicBezTo>
                  <a:lnTo>
                    <a:pt x="3952" y="8318"/>
                  </a:lnTo>
                  <a:lnTo>
                    <a:pt x="3952" y="8322"/>
                  </a:lnTo>
                  <a:lnTo>
                    <a:pt x="3460" y="8322"/>
                  </a:lnTo>
                  <a:cubicBezTo>
                    <a:pt x="2954" y="8322"/>
                    <a:pt x="2494" y="8566"/>
                    <a:pt x="2209" y="8938"/>
                  </a:cubicBezTo>
                  <a:cubicBezTo>
                    <a:pt x="2166" y="8991"/>
                    <a:pt x="2129" y="9045"/>
                    <a:pt x="2099" y="9102"/>
                  </a:cubicBezTo>
                  <a:lnTo>
                    <a:pt x="2095" y="9102"/>
                  </a:lnTo>
                  <a:lnTo>
                    <a:pt x="2095" y="9107"/>
                  </a:lnTo>
                  <a:cubicBezTo>
                    <a:pt x="1962" y="9331"/>
                    <a:pt x="1881" y="9602"/>
                    <a:pt x="1878" y="9894"/>
                  </a:cubicBezTo>
                  <a:lnTo>
                    <a:pt x="1878" y="9901"/>
                  </a:lnTo>
                  <a:cubicBezTo>
                    <a:pt x="1878" y="10344"/>
                    <a:pt x="2052" y="10736"/>
                    <a:pt x="2343" y="11021"/>
                  </a:cubicBezTo>
                  <a:cubicBezTo>
                    <a:pt x="2628" y="11311"/>
                    <a:pt x="3021" y="11484"/>
                    <a:pt x="3460" y="11484"/>
                  </a:cubicBezTo>
                  <a:lnTo>
                    <a:pt x="3952" y="11484"/>
                  </a:lnTo>
                  <a:lnTo>
                    <a:pt x="3952" y="11504"/>
                  </a:lnTo>
                  <a:cubicBezTo>
                    <a:pt x="3972" y="11499"/>
                    <a:pt x="3980" y="11499"/>
                    <a:pt x="3990" y="11499"/>
                  </a:cubicBezTo>
                  <a:cubicBezTo>
                    <a:pt x="4539" y="11499"/>
                    <a:pt x="4993" y="11872"/>
                    <a:pt x="5114" y="12388"/>
                  </a:cubicBezTo>
                  <a:cubicBezTo>
                    <a:pt x="5137" y="12468"/>
                    <a:pt x="5144" y="12562"/>
                    <a:pt x="5144" y="12655"/>
                  </a:cubicBezTo>
                  <a:cubicBezTo>
                    <a:pt x="5144" y="13289"/>
                    <a:pt x="4625" y="13805"/>
                    <a:pt x="3990" y="13805"/>
                  </a:cubicBezTo>
                  <a:cubicBezTo>
                    <a:pt x="3980" y="13805"/>
                    <a:pt x="3970" y="13805"/>
                    <a:pt x="3952" y="13798"/>
                  </a:cubicBezTo>
                  <a:lnTo>
                    <a:pt x="3952" y="16687"/>
                  </a:lnTo>
                  <a:cubicBezTo>
                    <a:pt x="3952" y="16779"/>
                    <a:pt x="3933" y="16866"/>
                    <a:pt x="3911" y="16956"/>
                  </a:cubicBezTo>
                  <a:cubicBezTo>
                    <a:pt x="3888" y="17035"/>
                    <a:pt x="3858" y="17115"/>
                    <a:pt x="3811" y="17187"/>
                  </a:cubicBezTo>
                  <a:cubicBezTo>
                    <a:pt x="5068" y="16669"/>
                    <a:pt x="6444" y="16386"/>
                    <a:pt x="7889" y="16386"/>
                  </a:cubicBezTo>
                  <a:cubicBezTo>
                    <a:pt x="9447" y="16386"/>
                    <a:pt x="10925" y="16717"/>
                    <a:pt x="12264" y="17312"/>
                  </a:cubicBezTo>
                  <a:cubicBezTo>
                    <a:pt x="12169" y="17114"/>
                    <a:pt x="12120" y="16847"/>
                    <a:pt x="12120" y="16682"/>
                  </a:cubicBezTo>
                  <a:lnTo>
                    <a:pt x="12120" y="14815"/>
                  </a:lnTo>
                  <a:cubicBezTo>
                    <a:pt x="12165" y="14815"/>
                    <a:pt x="12209" y="14815"/>
                    <a:pt x="12252" y="14808"/>
                  </a:cubicBezTo>
                  <a:cubicBezTo>
                    <a:pt x="12284" y="14808"/>
                    <a:pt x="12309" y="14808"/>
                    <a:pt x="12341" y="14801"/>
                  </a:cubicBezTo>
                  <a:cubicBezTo>
                    <a:pt x="12739" y="14754"/>
                    <a:pt x="13098" y="14566"/>
                    <a:pt x="13365" y="14297"/>
                  </a:cubicBezTo>
                  <a:cubicBezTo>
                    <a:pt x="13613" y="14053"/>
                    <a:pt x="13785" y="13741"/>
                    <a:pt x="13853" y="13387"/>
                  </a:cubicBezTo>
                  <a:cubicBezTo>
                    <a:pt x="13856" y="13353"/>
                    <a:pt x="13869" y="13319"/>
                    <a:pt x="13869" y="13287"/>
                  </a:cubicBezTo>
                  <a:lnTo>
                    <a:pt x="13869" y="13283"/>
                  </a:lnTo>
                  <a:cubicBezTo>
                    <a:pt x="13879" y="13206"/>
                    <a:pt x="13884" y="13126"/>
                    <a:pt x="13884" y="13048"/>
                  </a:cubicBezTo>
                  <a:lnTo>
                    <a:pt x="13884" y="11489"/>
                  </a:lnTo>
                  <a:lnTo>
                    <a:pt x="14665" y="11489"/>
                  </a:lnTo>
                  <a:cubicBezTo>
                    <a:pt x="15538" y="11489"/>
                    <a:pt x="16247" y="10785"/>
                    <a:pt x="16247" y="9907"/>
                  </a:cubicBezTo>
                  <a:cubicBezTo>
                    <a:pt x="16247" y="9468"/>
                    <a:pt x="16073" y="9075"/>
                    <a:pt x="15782" y="8787"/>
                  </a:cubicBezTo>
                  <a:cubicBezTo>
                    <a:pt x="15497" y="8502"/>
                    <a:pt x="15104" y="8322"/>
                    <a:pt x="14665" y="8322"/>
                  </a:cubicBezTo>
                  <a:lnTo>
                    <a:pt x="13884" y="8322"/>
                  </a:lnTo>
                  <a:lnTo>
                    <a:pt x="13884" y="3672"/>
                  </a:lnTo>
                  <a:cubicBezTo>
                    <a:pt x="13884" y="3496"/>
                    <a:pt x="13873" y="3325"/>
                    <a:pt x="13847" y="3153"/>
                  </a:cubicBezTo>
                  <a:cubicBezTo>
                    <a:pt x="13823" y="2979"/>
                    <a:pt x="13786" y="2810"/>
                    <a:pt x="13736" y="2643"/>
                  </a:cubicBezTo>
                  <a:cubicBezTo>
                    <a:pt x="13690" y="2465"/>
                    <a:pt x="13626" y="2291"/>
                    <a:pt x="13545" y="2130"/>
                  </a:cubicBezTo>
                  <a:cubicBezTo>
                    <a:pt x="13465" y="1946"/>
                    <a:pt x="13367" y="1774"/>
                    <a:pt x="13252" y="1610"/>
                  </a:cubicBezTo>
                  <a:cubicBezTo>
                    <a:pt x="13131" y="1426"/>
                    <a:pt x="12991" y="1252"/>
                    <a:pt x="12834" y="1099"/>
                  </a:cubicBezTo>
                  <a:cubicBezTo>
                    <a:pt x="12827" y="1092"/>
                    <a:pt x="12823" y="1089"/>
                    <a:pt x="12814" y="1077"/>
                  </a:cubicBezTo>
                  <a:cubicBezTo>
                    <a:pt x="12627" y="890"/>
                    <a:pt x="12422" y="726"/>
                    <a:pt x="12201" y="584"/>
                  </a:cubicBezTo>
                  <a:cubicBezTo>
                    <a:pt x="11630" y="215"/>
                    <a:pt x="10954" y="1"/>
                    <a:pt x="10219" y="1"/>
                  </a:cubicBezTo>
                  <a:close/>
                </a:path>
              </a:pathLst>
            </a:custGeom>
            <a:solidFill>
              <a:srgbClr val="C7B29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51"/>
            <p:cNvSpPr/>
            <p:nvPr/>
          </p:nvSpPr>
          <p:spPr>
            <a:xfrm rot="10800000">
              <a:off x="4939116" y="1465941"/>
              <a:ext cx="268984" cy="123606"/>
            </a:xfrm>
            <a:custGeom>
              <a:rect b="b" l="l" r="r" t="t"/>
              <a:pathLst>
                <a:path extrusionOk="0" h="2515" w="5473">
                  <a:moveTo>
                    <a:pt x="4702" y="0"/>
                  </a:moveTo>
                  <a:cubicBezTo>
                    <a:pt x="4702" y="953"/>
                    <a:pt x="3927" y="1728"/>
                    <a:pt x="2971" y="1728"/>
                  </a:cubicBezTo>
                  <a:lnTo>
                    <a:pt x="1851" y="1728"/>
                  </a:lnTo>
                  <a:lnTo>
                    <a:pt x="1851" y="1735"/>
                  </a:lnTo>
                  <a:lnTo>
                    <a:pt x="1363" y="1735"/>
                  </a:lnTo>
                  <a:cubicBezTo>
                    <a:pt x="783" y="1735"/>
                    <a:pt x="275" y="2048"/>
                    <a:pt x="1" y="2514"/>
                  </a:cubicBezTo>
                  <a:lnTo>
                    <a:pt x="4702" y="2514"/>
                  </a:lnTo>
                  <a:cubicBezTo>
                    <a:pt x="5472" y="2514"/>
                    <a:pt x="4702" y="1891"/>
                    <a:pt x="4702" y="1120"/>
                  </a:cubicBezTo>
                  <a:lnTo>
                    <a:pt x="4702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51"/>
            <p:cNvSpPr/>
            <p:nvPr/>
          </p:nvSpPr>
          <p:spPr>
            <a:xfrm rot="10800000">
              <a:off x="4775107" y="1395266"/>
              <a:ext cx="101932" cy="101932"/>
            </a:xfrm>
            <a:custGeom>
              <a:rect b="b" l="l" r="r" t="t"/>
              <a:pathLst>
                <a:path extrusionOk="0" h="2074" w="2074">
                  <a:moveTo>
                    <a:pt x="1036" y="0"/>
                  </a:moveTo>
                  <a:cubicBezTo>
                    <a:pt x="464" y="0"/>
                    <a:pt x="1" y="464"/>
                    <a:pt x="1" y="1036"/>
                  </a:cubicBezTo>
                  <a:cubicBezTo>
                    <a:pt x="1" y="1610"/>
                    <a:pt x="464" y="2074"/>
                    <a:pt x="1036" y="2074"/>
                  </a:cubicBezTo>
                  <a:cubicBezTo>
                    <a:pt x="1610" y="2074"/>
                    <a:pt x="2074" y="1610"/>
                    <a:pt x="2074" y="1036"/>
                  </a:cubicBezTo>
                  <a:cubicBezTo>
                    <a:pt x="2074" y="464"/>
                    <a:pt x="1610" y="0"/>
                    <a:pt x="1036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51"/>
            <p:cNvSpPr/>
            <p:nvPr/>
          </p:nvSpPr>
          <p:spPr>
            <a:xfrm rot="10800000">
              <a:off x="4628891" y="1274902"/>
              <a:ext cx="129995" cy="98295"/>
            </a:xfrm>
            <a:custGeom>
              <a:rect b="b" l="l" r="r" t="t"/>
              <a:pathLst>
                <a:path extrusionOk="0" h="2000" w="2645">
                  <a:moveTo>
                    <a:pt x="283" y="0"/>
                  </a:moveTo>
                  <a:cubicBezTo>
                    <a:pt x="249" y="0"/>
                    <a:pt x="216" y="3"/>
                    <a:pt x="188" y="19"/>
                  </a:cubicBezTo>
                  <a:cubicBezTo>
                    <a:pt x="58" y="73"/>
                    <a:pt x="1" y="228"/>
                    <a:pt x="66" y="350"/>
                  </a:cubicBezTo>
                  <a:cubicBezTo>
                    <a:pt x="791" y="1742"/>
                    <a:pt x="2082" y="1970"/>
                    <a:pt x="2645" y="1999"/>
                  </a:cubicBezTo>
                  <a:lnTo>
                    <a:pt x="2645" y="1520"/>
                  </a:lnTo>
                  <a:cubicBezTo>
                    <a:pt x="2177" y="1494"/>
                    <a:pt x="1114" y="1307"/>
                    <a:pt x="502" y="130"/>
                  </a:cubicBezTo>
                  <a:cubicBezTo>
                    <a:pt x="457" y="47"/>
                    <a:pt x="372" y="0"/>
                    <a:pt x="283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51"/>
            <p:cNvSpPr/>
            <p:nvPr/>
          </p:nvSpPr>
          <p:spPr>
            <a:xfrm rot="10800000">
              <a:off x="4670962" y="1504522"/>
              <a:ext cx="112449" cy="65661"/>
            </a:xfrm>
            <a:custGeom>
              <a:rect b="b" l="l" r="r" t="t"/>
              <a:pathLst>
                <a:path extrusionOk="0" h="1336" w="2288">
                  <a:moveTo>
                    <a:pt x="192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822"/>
                    <a:pt x="514" y="1336"/>
                    <a:pt x="1143" y="1336"/>
                  </a:cubicBezTo>
                  <a:cubicBezTo>
                    <a:pt x="1774" y="1336"/>
                    <a:pt x="2288" y="822"/>
                    <a:pt x="2288" y="193"/>
                  </a:cubicBezTo>
                  <a:cubicBezTo>
                    <a:pt x="2283" y="86"/>
                    <a:pt x="2198" y="0"/>
                    <a:pt x="2092" y="0"/>
                  </a:cubicBezTo>
                  <a:cubicBezTo>
                    <a:pt x="1988" y="0"/>
                    <a:pt x="1902" y="86"/>
                    <a:pt x="1902" y="193"/>
                  </a:cubicBezTo>
                  <a:cubicBezTo>
                    <a:pt x="1902" y="612"/>
                    <a:pt x="1561" y="952"/>
                    <a:pt x="1142" y="952"/>
                  </a:cubicBezTo>
                  <a:cubicBezTo>
                    <a:pt x="722" y="952"/>
                    <a:pt x="381" y="612"/>
                    <a:pt x="381" y="193"/>
                  </a:cubicBezTo>
                  <a:cubicBezTo>
                    <a:pt x="381" y="87"/>
                    <a:pt x="296" y="0"/>
                    <a:pt x="192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51"/>
            <p:cNvSpPr/>
            <p:nvPr/>
          </p:nvSpPr>
          <p:spPr>
            <a:xfrm rot="10800000">
              <a:off x="4670815" y="1624836"/>
              <a:ext cx="113039" cy="42365"/>
            </a:xfrm>
            <a:custGeom>
              <a:rect b="b" l="l" r="r" t="t"/>
              <a:pathLst>
                <a:path extrusionOk="0" h="862" w="2300">
                  <a:moveTo>
                    <a:pt x="1151" y="1"/>
                  </a:moveTo>
                  <a:cubicBezTo>
                    <a:pt x="696" y="1"/>
                    <a:pt x="270" y="218"/>
                    <a:pt x="39" y="563"/>
                  </a:cubicBezTo>
                  <a:cubicBezTo>
                    <a:pt x="11" y="606"/>
                    <a:pt x="1" y="657"/>
                    <a:pt x="11" y="707"/>
                  </a:cubicBezTo>
                  <a:cubicBezTo>
                    <a:pt x="22" y="757"/>
                    <a:pt x="51" y="800"/>
                    <a:pt x="94" y="828"/>
                  </a:cubicBezTo>
                  <a:cubicBezTo>
                    <a:pt x="126" y="851"/>
                    <a:pt x="162" y="861"/>
                    <a:pt x="199" y="861"/>
                  </a:cubicBezTo>
                  <a:cubicBezTo>
                    <a:pt x="261" y="861"/>
                    <a:pt x="322" y="831"/>
                    <a:pt x="359" y="776"/>
                  </a:cubicBezTo>
                  <a:cubicBezTo>
                    <a:pt x="517" y="535"/>
                    <a:pt x="821" y="385"/>
                    <a:pt x="1151" y="385"/>
                  </a:cubicBezTo>
                  <a:cubicBezTo>
                    <a:pt x="1479" y="385"/>
                    <a:pt x="1784" y="535"/>
                    <a:pt x="1943" y="776"/>
                  </a:cubicBezTo>
                  <a:cubicBezTo>
                    <a:pt x="1978" y="828"/>
                    <a:pt x="2038" y="861"/>
                    <a:pt x="2103" y="861"/>
                  </a:cubicBezTo>
                  <a:cubicBezTo>
                    <a:pt x="2141" y="861"/>
                    <a:pt x="2178" y="850"/>
                    <a:pt x="2210" y="828"/>
                  </a:cubicBezTo>
                  <a:cubicBezTo>
                    <a:pt x="2252" y="800"/>
                    <a:pt x="2281" y="757"/>
                    <a:pt x="2292" y="707"/>
                  </a:cubicBezTo>
                  <a:cubicBezTo>
                    <a:pt x="2299" y="657"/>
                    <a:pt x="2289" y="606"/>
                    <a:pt x="2262" y="563"/>
                  </a:cubicBezTo>
                  <a:cubicBezTo>
                    <a:pt x="2033" y="218"/>
                    <a:pt x="1606" y="1"/>
                    <a:pt x="1151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51"/>
            <p:cNvSpPr/>
            <p:nvPr/>
          </p:nvSpPr>
          <p:spPr>
            <a:xfrm rot="10800000">
              <a:off x="4912774" y="1235097"/>
              <a:ext cx="398488" cy="497717"/>
            </a:xfrm>
            <a:custGeom>
              <a:rect b="b" l="l" r="r" t="t"/>
              <a:pathLst>
                <a:path extrusionOk="0" h="10127" w="8108">
                  <a:moveTo>
                    <a:pt x="1" y="0"/>
                  </a:moveTo>
                  <a:lnTo>
                    <a:pt x="1" y="6896"/>
                  </a:lnTo>
                  <a:cubicBezTo>
                    <a:pt x="1" y="8680"/>
                    <a:pt x="1446" y="10124"/>
                    <a:pt x="3228" y="10124"/>
                  </a:cubicBezTo>
                  <a:lnTo>
                    <a:pt x="3939" y="10124"/>
                  </a:lnTo>
                  <a:cubicBezTo>
                    <a:pt x="3940" y="10125"/>
                    <a:pt x="3942" y="10126"/>
                    <a:pt x="3945" y="10126"/>
                  </a:cubicBezTo>
                  <a:cubicBezTo>
                    <a:pt x="3948" y="10126"/>
                    <a:pt x="3951" y="10125"/>
                    <a:pt x="3954" y="10124"/>
                  </a:cubicBezTo>
                  <a:cubicBezTo>
                    <a:pt x="3970" y="10126"/>
                    <a:pt x="3979" y="10126"/>
                    <a:pt x="3992" y="10126"/>
                  </a:cubicBezTo>
                  <a:cubicBezTo>
                    <a:pt x="4627" y="10126"/>
                    <a:pt x="5146" y="9611"/>
                    <a:pt x="5146" y="8976"/>
                  </a:cubicBezTo>
                  <a:cubicBezTo>
                    <a:pt x="5146" y="8885"/>
                    <a:pt x="5137" y="8791"/>
                    <a:pt x="5117" y="8712"/>
                  </a:cubicBezTo>
                  <a:cubicBezTo>
                    <a:pt x="4995" y="8197"/>
                    <a:pt x="4539" y="7822"/>
                    <a:pt x="3992" y="7822"/>
                  </a:cubicBezTo>
                  <a:cubicBezTo>
                    <a:pt x="3979" y="7822"/>
                    <a:pt x="3970" y="7822"/>
                    <a:pt x="3954" y="7826"/>
                  </a:cubicBezTo>
                  <a:lnTo>
                    <a:pt x="3954" y="7811"/>
                  </a:lnTo>
                  <a:lnTo>
                    <a:pt x="3464" y="7811"/>
                  </a:lnTo>
                  <a:cubicBezTo>
                    <a:pt x="3023" y="7811"/>
                    <a:pt x="2630" y="7637"/>
                    <a:pt x="2345" y="7348"/>
                  </a:cubicBezTo>
                  <a:cubicBezTo>
                    <a:pt x="2057" y="7063"/>
                    <a:pt x="1880" y="6666"/>
                    <a:pt x="1880" y="6227"/>
                  </a:cubicBezTo>
                  <a:lnTo>
                    <a:pt x="1880" y="6217"/>
                  </a:lnTo>
                  <a:cubicBezTo>
                    <a:pt x="1883" y="5925"/>
                    <a:pt x="1961" y="5658"/>
                    <a:pt x="2100" y="5429"/>
                  </a:cubicBezTo>
                  <a:cubicBezTo>
                    <a:pt x="2372" y="4959"/>
                    <a:pt x="2882" y="4646"/>
                    <a:pt x="3464" y="4646"/>
                  </a:cubicBezTo>
                  <a:lnTo>
                    <a:pt x="3954" y="4646"/>
                  </a:lnTo>
                  <a:lnTo>
                    <a:pt x="3954" y="4643"/>
                  </a:lnTo>
                  <a:lnTo>
                    <a:pt x="5949" y="4643"/>
                  </a:lnTo>
                  <a:cubicBezTo>
                    <a:pt x="6342" y="4643"/>
                    <a:pt x="6660" y="4960"/>
                    <a:pt x="6660" y="5352"/>
                  </a:cubicBezTo>
                  <a:lnTo>
                    <a:pt x="6660" y="7277"/>
                  </a:lnTo>
                  <a:cubicBezTo>
                    <a:pt x="6660" y="7677"/>
                    <a:pt x="6984" y="8002"/>
                    <a:pt x="7383" y="8002"/>
                  </a:cubicBezTo>
                  <a:cubicBezTo>
                    <a:pt x="7783" y="8002"/>
                    <a:pt x="8108" y="7677"/>
                    <a:pt x="8108" y="7277"/>
                  </a:cubicBezTo>
                  <a:lnTo>
                    <a:pt x="8108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51"/>
            <p:cNvSpPr/>
            <p:nvPr/>
          </p:nvSpPr>
          <p:spPr>
            <a:xfrm rot="10800000">
              <a:off x="5306498" y="1732765"/>
              <a:ext cx="244558" cy="41726"/>
            </a:xfrm>
            <a:custGeom>
              <a:rect b="b" l="l" r="r" t="t"/>
              <a:pathLst>
                <a:path extrusionOk="0" h="849" w="4976">
                  <a:moveTo>
                    <a:pt x="4975" y="1"/>
                  </a:moveTo>
                  <a:cubicBezTo>
                    <a:pt x="4975" y="2"/>
                    <a:pt x="4975" y="3"/>
                    <a:pt x="4975" y="4"/>
                  </a:cubicBezTo>
                  <a:lnTo>
                    <a:pt x="4975" y="4"/>
                  </a:lnTo>
                  <a:lnTo>
                    <a:pt x="4975" y="1"/>
                  </a:lnTo>
                  <a:close/>
                  <a:moveTo>
                    <a:pt x="418" y="4"/>
                  </a:moveTo>
                  <a:cubicBezTo>
                    <a:pt x="187" y="4"/>
                    <a:pt x="0" y="194"/>
                    <a:pt x="0" y="426"/>
                  </a:cubicBezTo>
                  <a:cubicBezTo>
                    <a:pt x="0" y="657"/>
                    <a:pt x="187" y="848"/>
                    <a:pt x="418" y="848"/>
                  </a:cubicBezTo>
                  <a:lnTo>
                    <a:pt x="4877" y="848"/>
                  </a:lnTo>
                  <a:cubicBezTo>
                    <a:pt x="4877" y="674"/>
                    <a:pt x="4890" y="499"/>
                    <a:pt x="4915" y="332"/>
                  </a:cubicBezTo>
                  <a:cubicBezTo>
                    <a:pt x="4931" y="222"/>
                    <a:pt x="4951" y="114"/>
                    <a:pt x="4975" y="4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51"/>
            <p:cNvSpPr/>
            <p:nvPr/>
          </p:nvSpPr>
          <p:spPr>
            <a:xfrm rot="10800000">
              <a:off x="5306496" y="1732765"/>
              <a:ext cx="88465" cy="41726"/>
            </a:xfrm>
            <a:custGeom>
              <a:rect b="b" l="l" r="r" t="t"/>
              <a:pathLst>
                <a:path extrusionOk="0" h="849" w="1800">
                  <a:moveTo>
                    <a:pt x="0" y="1"/>
                  </a:moveTo>
                  <a:lnTo>
                    <a:pt x="0" y="848"/>
                  </a:lnTo>
                  <a:lnTo>
                    <a:pt x="1701" y="848"/>
                  </a:lnTo>
                  <a:cubicBezTo>
                    <a:pt x="1701" y="674"/>
                    <a:pt x="1714" y="499"/>
                    <a:pt x="1739" y="332"/>
                  </a:cubicBezTo>
                  <a:cubicBezTo>
                    <a:pt x="1755" y="221"/>
                    <a:pt x="1775" y="112"/>
                    <a:pt x="1799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51"/>
            <p:cNvSpPr/>
            <p:nvPr/>
          </p:nvSpPr>
          <p:spPr>
            <a:xfrm rot="10800000">
              <a:off x="4628800" y="1732865"/>
              <a:ext cx="682462" cy="180470"/>
            </a:xfrm>
            <a:custGeom>
              <a:rect b="b" l="l" r="r" t="t"/>
              <a:pathLst>
                <a:path extrusionOk="0" h="3672" w="13886">
                  <a:moveTo>
                    <a:pt x="3671" y="1"/>
                  </a:moveTo>
                  <a:cubicBezTo>
                    <a:pt x="2941" y="1"/>
                    <a:pt x="2262" y="212"/>
                    <a:pt x="1692" y="583"/>
                  </a:cubicBezTo>
                  <a:cubicBezTo>
                    <a:pt x="1459" y="726"/>
                    <a:pt x="1246" y="900"/>
                    <a:pt x="1055" y="1097"/>
                  </a:cubicBezTo>
                  <a:cubicBezTo>
                    <a:pt x="903" y="1255"/>
                    <a:pt x="760" y="1426"/>
                    <a:pt x="633" y="1610"/>
                  </a:cubicBezTo>
                  <a:cubicBezTo>
                    <a:pt x="523" y="1773"/>
                    <a:pt x="426" y="1948"/>
                    <a:pt x="345" y="2127"/>
                  </a:cubicBezTo>
                  <a:cubicBezTo>
                    <a:pt x="266" y="2295"/>
                    <a:pt x="202" y="2466"/>
                    <a:pt x="148" y="2640"/>
                  </a:cubicBezTo>
                  <a:cubicBezTo>
                    <a:pt x="98" y="2809"/>
                    <a:pt x="62" y="2980"/>
                    <a:pt x="38" y="3154"/>
                  </a:cubicBezTo>
                  <a:cubicBezTo>
                    <a:pt x="12" y="3322"/>
                    <a:pt x="1" y="3496"/>
                    <a:pt x="1" y="3672"/>
                  </a:cubicBezTo>
                  <a:lnTo>
                    <a:pt x="13885" y="3672"/>
                  </a:lnTo>
                  <a:cubicBezTo>
                    <a:pt x="13885" y="3496"/>
                    <a:pt x="13872" y="3325"/>
                    <a:pt x="13847" y="3153"/>
                  </a:cubicBezTo>
                  <a:cubicBezTo>
                    <a:pt x="13822" y="2976"/>
                    <a:pt x="13785" y="2807"/>
                    <a:pt x="13737" y="2639"/>
                  </a:cubicBezTo>
                  <a:cubicBezTo>
                    <a:pt x="13688" y="2459"/>
                    <a:pt x="13623" y="2288"/>
                    <a:pt x="13545" y="2125"/>
                  </a:cubicBezTo>
                  <a:cubicBezTo>
                    <a:pt x="13466" y="1941"/>
                    <a:pt x="13367" y="1770"/>
                    <a:pt x="13253" y="1609"/>
                  </a:cubicBezTo>
                  <a:cubicBezTo>
                    <a:pt x="13132" y="1425"/>
                    <a:pt x="12989" y="1249"/>
                    <a:pt x="12835" y="1095"/>
                  </a:cubicBezTo>
                  <a:lnTo>
                    <a:pt x="12815" y="1075"/>
                  </a:lnTo>
                  <a:cubicBezTo>
                    <a:pt x="12628" y="888"/>
                    <a:pt x="12424" y="721"/>
                    <a:pt x="12200" y="583"/>
                  </a:cubicBezTo>
                  <a:cubicBezTo>
                    <a:pt x="11631" y="213"/>
                    <a:pt x="10954" y="1"/>
                    <a:pt x="10221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51"/>
            <p:cNvSpPr/>
            <p:nvPr/>
          </p:nvSpPr>
          <p:spPr>
            <a:xfrm rot="10800000">
              <a:off x="4628800" y="1699590"/>
              <a:ext cx="682462" cy="33322"/>
            </a:xfrm>
            <a:custGeom>
              <a:rect b="b" l="l" r="r" t="t"/>
              <a:pathLst>
                <a:path extrusionOk="0" h="678" w="13886">
                  <a:moveTo>
                    <a:pt x="1" y="1"/>
                  </a:moveTo>
                  <a:lnTo>
                    <a:pt x="1" y="677"/>
                  </a:lnTo>
                  <a:lnTo>
                    <a:pt x="13885" y="677"/>
                  </a:lnTo>
                  <a:lnTo>
                    <a:pt x="13885" y="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51"/>
            <p:cNvSpPr/>
            <p:nvPr/>
          </p:nvSpPr>
          <p:spPr>
            <a:xfrm rot="10800000">
              <a:off x="4393926" y="-3149236"/>
              <a:ext cx="1058834" cy="2311063"/>
            </a:xfrm>
            <a:custGeom>
              <a:rect b="b" l="l" r="r" t="t"/>
              <a:pathLst>
                <a:path extrusionOk="0" h="47023" w="21544">
                  <a:moveTo>
                    <a:pt x="0" y="0"/>
                  </a:moveTo>
                  <a:lnTo>
                    <a:pt x="1185" y="3395"/>
                  </a:lnTo>
                  <a:lnTo>
                    <a:pt x="8019" y="22988"/>
                  </a:lnTo>
                  <a:cubicBezTo>
                    <a:pt x="8138" y="23326"/>
                    <a:pt x="8156" y="23695"/>
                    <a:pt x="8072" y="24046"/>
                  </a:cubicBezTo>
                  <a:lnTo>
                    <a:pt x="3767" y="42258"/>
                  </a:lnTo>
                  <a:lnTo>
                    <a:pt x="7418" y="45912"/>
                  </a:lnTo>
                  <a:lnTo>
                    <a:pt x="12528" y="37808"/>
                  </a:lnTo>
                  <a:cubicBezTo>
                    <a:pt x="12604" y="37686"/>
                    <a:pt x="12728" y="37628"/>
                    <a:pt x="12851" y="37628"/>
                  </a:cubicBezTo>
                  <a:cubicBezTo>
                    <a:pt x="13005" y="37628"/>
                    <a:pt x="13157" y="37718"/>
                    <a:pt x="13214" y="37885"/>
                  </a:cubicBezTo>
                  <a:lnTo>
                    <a:pt x="16400" y="47022"/>
                  </a:lnTo>
                  <a:lnTo>
                    <a:pt x="21544" y="47022"/>
                  </a:lnTo>
                  <a:lnTo>
                    <a:pt x="21544" y="0"/>
                  </a:ln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51"/>
            <p:cNvSpPr/>
            <p:nvPr/>
          </p:nvSpPr>
          <p:spPr>
            <a:xfrm rot="10800000">
              <a:off x="4380450" y="-3087141"/>
              <a:ext cx="315035" cy="37598"/>
            </a:xfrm>
            <a:custGeom>
              <a:rect b="b" l="l" r="r" t="t"/>
              <a:pathLst>
                <a:path extrusionOk="0" h="765" w="6410">
                  <a:moveTo>
                    <a:pt x="382" y="1"/>
                  </a:moveTo>
                  <a:cubicBezTo>
                    <a:pt x="172" y="1"/>
                    <a:pt x="1" y="172"/>
                    <a:pt x="1" y="382"/>
                  </a:cubicBezTo>
                  <a:cubicBezTo>
                    <a:pt x="1" y="593"/>
                    <a:pt x="172" y="764"/>
                    <a:pt x="382" y="764"/>
                  </a:cubicBezTo>
                  <a:lnTo>
                    <a:pt x="6029" y="764"/>
                  </a:lnTo>
                  <a:cubicBezTo>
                    <a:pt x="6239" y="764"/>
                    <a:pt x="6410" y="593"/>
                    <a:pt x="6410" y="382"/>
                  </a:cubicBezTo>
                  <a:cubicBezTo>
                    <a:pt x="6410" y="172"/>
                    <a:pt x="6239" y="1"/>
                    <a:pt x="6029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51"/>
            <p:cNvSpPr/>
            <p:nvPr/>
          </p:nvSpPr>
          <p:spPr>
            <a:xfrm rot="10800000">
              <a:off x="5023847" y="-3043200"/>
              <a:ext cx="237333" cy="233696"/>
            </a:xfrm>
            <a:custGeom>
              <a:rect b="b" l="l" r="r" t="t"/>
              <a:pathLst>
                <a:path extrusionOk="0" h="4755" w="4829">
                  <a:moveTo>
                    <a:pt x="420" y="1"/>
                  </a:moveTo>
                  <a:cubicBezTo>
                    <a:pt x="323" y="1"/>
                    <a:pt x="225" y="38"/>
                    <a:pt x="152" y="112"/>
                  </a:cubicBezTo>
                  <a:cubicBezTo>
                    <a:pt x="1" y="259"/>
                    <a:pt x="1" y="500"/>
                    <a:pt x="149" y="650"/>
                  </a:cubicBezTo>
                  <a:lnTo>
                    <a:pt x="4143" y="4644"/>
                  </a:lnTo>
                  <a:cubicBezTo>
                    <a:pt x="4217" y="4718"/>
                    <a:pt x="4314" y="4755"/>
                    <a:pt x="4412" y="4755"/>
                  </a:cubicBezTo>
                  <a:cubicBezTo>
                    <a:pt x="4510" y="4755"/>
                    <a:pt x="4607" y="4718"/>
                    <a:pt x="4680" y="4644"/>
                  </a:cubicBezTo>
                  <a:cubicBezTo>
                    <a:pt x="4829" y="4495"/>
                    <a:pt x="4829" y="4253"/>
                    <a:pt x="4680" y="4104"/>
                  </a:cubicBezTo>
                  <a:lnTo>
                    <a:pt x="690" y="112"/>
                  </a:lnTo>
                  <a:cubicBezTo>
                    <a:pt x="615" y="38"/>
                    <a:pt x="518" y="1"/>
                    <a:pt x="420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51"/>
            <p:cNvSpPr/>
            <p:nvPr/>
          </p:nvSpPr>
          <p:spPr>
            <a:xfrm rot="10800000">
              <a:off x="4393975" y="-1004980"/>
              <a:ext cx="1058785" cy="166807"/>
            </a:xfrm>
            <a:custGeom>
              <a:rect b="b" l="l" r="r" t="t"/>
              <a:pathLst>
                <a:path extrusionOk="0" h="3394" w="21543">
                  <a:moveTo>
                    <a:pt x="0" y="0"/>
                  </a:moveTo>
                  <a:lnTo>
                    <a:pt x="1186" y="3393"/>
                  </a:lnTo>
                  <a:lnTo>
                    <a:pt x="21542" y="3393"/>
                  </a:lnTo>
                  <a:lnTo>
                    <a:pt x="21542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51"/>
            <p:cNvSpPr/>
            <p:nvPr/>
          </p:nvSpPr>
          <p:spPr>
            <a:xfrm rot="10800000">
              <a:off x="4661279" y="1038794"/>
              <a:ext cx="47182" cy="23787"/>
            </a:xfrm>
            <a:custGeom>
              <a:rect b="b" l="l" r="r" t="t"/>
              <a:pathLst>
                <a:path extrusionOk="0" h="484" w="960">
                  <a:moveTo>
                    <a:pt x="1" y="1"/>
                  </a:moveTo>
                  <a:lnTo>
                    <a:pt x="1" y="1"/>
                  </a:lnTo>
                  <a:cubicBezTo>
                    <a:pt x="65" y="131"/>
                    <a:pt x="149" y="232"/>
                    <a:pt x="252" y="255"/>
                  </a:cubicBezTo>
                  <a:cubicBezTo>
                    <a:pt x="359" y="282"/>
                    <a:pt x="457" y="316"/>
                    <a:pt x="560" y="355"/>
                  </a:cubicBezTo>
                  <a:cubicBezTo>
                    <a:pt x="694" y="396"/>
                    <a:pt x="827" y="437"/>
                    <a:pt x="959" y="483"/>
                  </a:cubicBezTo>
                  <a:cubicBezTo>
                    <a:pt x="648" y="309"/>
                    <a:pt x="327" y="145"/>
                    <a:pt x="1" y="1"/>
                  </a:cubicBezTo>
                  <a:close/>
                </a:path>
              </a:pathLst>
            </a:custGeom>
            <a:solidFill>
              <a:srgbClr val="6151B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51"/>
            <p:cNvSpPr/>
            <p:nvPr/>
          </p:nvSpPr>
          <p:spPr>
            <a:xfrm rot="10800000">
              <a:off x="5123812" y="1051277"/>
              <a:ext cx="38433" cy="17546"/>
            </a:xfrm>
            <a:custGeom>
              <a:rect b="b" l="l" r="r" t="t"/>
              <a:pathLst>
                <a:path extrusionOk="0" h="357" w="782">
                  <a:moveTo>
                    <a:pt x="781" y="1"/>
                  </a:moveTo>
                  <a:cubicBezTo>
                    <a:pt x="514" y="108"/>
                    <a:pt x="255" y="225"/>
                    <a:pt x="1" y="356"/>
                  </a:cubicBezTo>
                  <a:cubicBezTo>
                    <a:pt x="168" y="315"/>
                    <a:pt x="336" y="272"/>
                    <a:pt x="503" y="222"/>
                  </a:cubicBezTo>
                  <a:cubicBezTo>
                    <a:pt x="627" y="188"/>
                    <a:pt x="717" y="104"/>
                    <a:pt x="781" y="1"/>
                  </a:cubicBezTo>
                  <a:close/>
                </a:path>
              </a:pathLst>
            </a:custGeom>
            <a:solidFill>
              <a:srgbClr val="6151B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51"/>
            <p:cNvSpPr/>
            <p:nvPr/>
          </p:nvSpPr>
          <p:spPr>
            <a:xfrm rot="10800000">
              <a:off x="4661279" y="1038794"/>
              <a:ext cx="47182" cy="23787"/>
            </a:xfrm>
            <a:custGeom>
              <a:rect b="b" l="l" r="r" t="t"/>
              <a:pathLst>
                <a:path extrusionOk="0" h="484" w="960">
                  <a:moveTo>
                    <a:pt x="1" y="1"/>
                  </a:moveTo>
                  <a:lnTo>
                    <a:pt x="1" y="1"/>
                  </a:lnTo>
                  <a:cubicBezTo>
                    <a:pt x="65" y="131"/>
                    <a:pt x="149" y="232"/>
                    <a:pt x="252" y="255"/>
                  </a:cubicBezTo>
                  <a:cubicBezTo>
                    <a:pt x="359" y="282"/>
                    <a:pt x="457" y="316"/>
                    <a:pt x="560" y="355"/>
                  </a:cubicBezTo>
                  <a:cubicBezTo>
                    <a:pt x="694" y="396"/>
                    <a:pt x="827" y="437"/>
                    <a:pt x="959" y="483"/>
                  </a:cubicBezTo>
                  <a:cubicBezTo>
                    <a:pt x="648" y="309"/>
                    <a:pt x="327" y="145"/>
                    <a:pt x="1" y="1"/>
                  </a:cubicBezTo>
                  <a:close/>
                </a:path>
              </a:pathLst>
            </a:custGeom>
            <a:solidFill>
              <a:srgbClr val="22222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51"/>
            <p:cNvSpPr/>
            <p:nvPr/>
          </p:nvSpPr>
          <p:spPr>
            <a:xfrm rot="10800000">
              <a:off x="5123812" y="1051277"/>
              <a:ext cx="38433" cy="17546"/>
            </a:xfrm>
            <a:custGeom>
              <a:rect b="b" l="l" r="r" t="t"/>
              <a:pathLst>
                <a:path extrusionOk="0" h="357" w="782">
                  <a:moveTo>
                    <a:pt x="781" y="1"/>
                  </a:moveTo>
                  <a:cubicBezTo>
                    <a:pt x="514" y="108"/>
                    <a:pt x="255" y="225"/>
                    <a:pt x="1" y="356"/>
                  </a:cubicBezTo>
                  <a:cubicBezTo>
                    <a:pt x="168" y="315"/>
                    <a:pt x="336" y="272"/>
                    <a:pt x="503" y="222"/>
                  </a:cubicBezTo>
                  <a:cubicBezTo>
                    <a:pt x="627" y="188"/>
                    <a:pt x="717" y="104"/>
                    <a:pt x="781" y="1"/>
                  </a:cubicBezTo>
                  <a:close/>
                </a:path>
              </a:pathLst>
            </a:custGeom>
            <a:solidFill>
              <a:srgbClr val="22222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51"/>
            <p:cNvSpPr/>
            <p:nvPr/>
          </p:nvSpPr>
          <p:spPr>
            <a:xfrm rot="10800000">
              <a:off x="4218508" y="-3344675"/>
              <a:ext cx="429303" cy="195460"/>
            </a:xfrm>
            <a:custGeom>
              <a:rect b="b" l="l" r="r" t="t"/>
              <a:pathLst>
                <a:path extrusionOk="0" h="3977" w="8735">
                  <a:moveTo>
                    <a:pt x="1" y="0"/>
                  </a:moveTo>
                  <a:lnTo>
                    <a:pt x="1" y="3520"/>
                  </a:lnTo>
                  <a:cubicBezTo>
                    <a:pt x="1" y="3773"/>
                    <a:pt x="206" y="3977"/>
                    <a:pt x="457" y="3977"/>
                  </a:cubicBezTo>
                  <a:lnTo>
                    <a:pt x="8221" y="3977"/>
                  </a:lnTo>
                  <a:cubicBezTo>
                    <a:pt x="8563" y="3977"/>
                    <a:pt x="8734" y="3566"/>
                    <a:pt x="8496" y="3326"/>
                  </a:cubicBezTo>
                  <a:lnTo>
                    <a:pt x="8137" y="2968"/>
                  </a:lnTo>
                  <a:lnTo>
                    <a:pt x="5164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51"/>
            <p:cNvSpPr/>
            <p:nvPr/>
          </p:nvSpPr>
          <p:spPr>
            <a:xfrm rot="10800000">
              <a:off x="4218508" y="-3344677"/>
              <a:ext cx="429303" cy="49590"/>
            </a:xfrm>
            <a:custGeom>
              <a:rect b="b" l="l" r="r" t="t"/>
              <a:pathLst>
                <a:path extrusionOk="0" h="1009" w="8735">
                  <a:moveTo>
                    <a:pt x="1" y="0"/>
                  </a:moveTo>
                  <a:lnTo>
                    <a:pt x="1" y="552"/>
                  </a:lnTo>
                  <a:cubicBezTo>
                    <a:pt x="1" y="805"/>
                    <a:pt x="206" y="1009"/>
                    <a:pt x="457" y="1009"/>
                  </a:cubicBezTo>
                  <a:lnTo>
                    <a:pt x="8221" y="1009"/>
                  </a:lnTo>
                  <a:cubicBezTo>
                    <a:pt x="8563" y="1009"/>
                    <a:pt x="8734" y="598"/>
                    <a:pt x="8496" y="358"/>
                  </a:cubicBezTo>
                  <a:lnTo>
                    <a:pt x="8137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51"/>
            <p:cNvSpPr/>
            <p:nvPr/>
          </p:nvSpPr>
          <p:spPr>
            <a:xfrm rot="10800000">
              <a:off x="5088281" y="-3344820"/>
              <a:ext cx="310612" cy="429549"/>
            </a:xfrm>
            <a:custGeom>
              <a:rect b="b" l="l" r="r" t="t"/>
              <a:pathLst>
                <a:path extrusionOk="0" h="8740" w="6320">
                  <a:moveTo>
                    <a:pt x="2668" y="0"/>
                  </a:moveTo>
                  <a:lnTo>
                    <a:pt x="179" y="2490"/>
                  </a:lnTo>
                  <a:cubicBezTo>
                    <a:pt x="0" y="2669"/>
                    <a:pt x="0" y="2958"/>
                    <a:pt x="179" y="3137"/>
                  </a:cubicBezTo>
                  <a:lnTo>
                    <a:pt x="5666" y="8626"/>
                  </a:lnTo>
                  <a:cubicBezTo>
                    <a:pt x="5745" y="8704"/>
                    <a:pt x="5842" y="8740"/>
                    <a:pt x="5936" y="8740"/>
                  </a:cubicBezTo>
                  <a:cubicBezTo>
                    <a:pt x="6132" y="8740"/>
                    <a:pt x="6320" y="8587"/>
                    <a:pt x="6320" y="8357"/>
                  </a:cubicBezTo>
                  <a:lnTo>
                    <a:pt x="6320" y="7851"/>
                  </a:lnTo>
                  <a:lnTo>
                    <a:pt x="6317" y="3650"/>
                  </a:lnTo>
                  <a:lnTo>
                    <a:pt x="2668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51"/>
            <p:cNvSpPr/>
            <p:nvPr/>
          </p:nvSpPr>
          <p:spPr>
            <a:xfrm rot="10800000">
              <a:off x="5088183" y="-3344723"/>
              <a:ext cx="310710" cy="326389"/>
            </a:xfrm>
            <a:custGeom>
              <a:rect b="b" l="l" r="r" t="t"/>
              <a:pathLst>
                <a:path extrusionOk="0" h="6641" w="6322">
                  <a:moveTo>
                    <a:pt x="568" y="1"/>
                  </a:moveTo>
                  <a:lnTo>
                    <a:pt x="179" y="390"/>
                  </a:lnTo>
                  <a:cubicBezTo>
                    <a:pt x="0" y="569"/>
                    <a:pt x="0" y="860"/>
                    <a:pt x="179" y="1038"/>
                  </a:cubicBezTo>
                  <a:lnTo>
                    <a:pt x="5666" y="6526"/>
                  </a:lnTo>
                  <a:cubicBezTo>
                    <a:pt x="5745" y="6605"/>
                    <a:pt x="5842" y="6640"/>
                    <a:pt x="5937" y="6640"/>
                  </a:cubicBezTo>
                  <a:cubicBezTo>
                    <a:pt x="6134" y="6640"/>
                    <a:pt x="6321" y="6489"/>
                    <a:pt x="6321" y="6259"/>
                  </a:cubicBezTo>
                  <a:lnTo>
                    <a:pt x="6321" y="5752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51"/>
            <p:cNvSpPr/>
            <p:nvPr/>
          </p:nvSpPr>
          <p:spPr>
            <a:xfrm rot="10800000">
              <a:off x="3864558" y="-838198"/>
              <a:ext cx="1588201" cy="1946143"/>
            </a:xfrm>
            <a:custGeom>
              <a:rect b="b" l="l" r="r" t="t"/>
              <a:pathLst>
                <a:path extrusionOk="0" h="39598" w="32315">
                  <a:moveTo>
                    <a:pt x="10771" y="1"/>
                  </a:moveTo>
                  <a:cubicBezTo>
                    <a:pt x="9326" y="1"/>
                    <a:pt x="7951" y="283"/>
                    <a:pt x="6694" y="803"/>
                  </a:cubicBezTo>
                  <a:cubicBezTo>
                    <a:pt x="6427" y="910"/>
                    <a:pt x="6167" y="1027"/>
                    <a:pt x="5913" y="1156"/>
                  </a:cubicBezTo>
                  <a:cubicBezTo>
                    <a:pt x="5273" y="1482"/>
                    <a:pt x="4666" y="1870"/>
                    <a:pt x="4105" y="2316"/>
                  </a:cubicBezTo>
                  <a:cubicBezTo>
                    <a:pt x="1900" y="4053"/>
                    <a:pt x="391" y="6641"/>
                    <a:pt x="70" y="9587"/>
                  </a:cubicBezTo>
                  <a:cubicBezTo>
                    <a:pt x="23" y="9970"/>
                    <a:pt x="0" y="10365"/>
                    <a:pt x="0" y="10766"/>
                  </a:cubicBezTo>
                  <a:lnTo>
                    <a:pt x="0" y="39597"/>
                  </a:lnTo>
                  <a:lnTo>
                    <a:pt x="21542" y="39597"/>
                  </a:lnTo>
                  <a:lnTo>
                    <a:pt x="21542" y="31027"/>
                  </a:lnTo>
                  <a:cubicBezTo>
                    <a:pt x="21542" y="30504"/>
                    <a:pt x="21968" y="30078"/>
                    <a:pt x="22491" y="30078"/>
                  </a:cubicBezTo>
                  <a:lnTo>
                    <a:pt x="31549" y="30078"/>
                  </a:lnTo>
                  <a:cubicBezTo>
                    <a:pt x="31972" y="30078"/>
                    <a:pt x="32315" y="29735"/>
                    <a:pt x="32315" y="29313"/>
                  </a:cubicBezTo>
                  <a:lnTo>
                    <a:pt x="32315" y="23754"/>
                  </a:lnTo>
                  <a:cubicBezTo>
                    <a:pt x="32315" y="23332"/>
                    <a:pt x="31972" y="22989"/>
                    <a:pt x="31549" y="22989"/>
                  </a:cubicBezTo>
                  <a:lnTo>
                    <a:pt x="22491" y="22989"/>
                  </a:lnTo>
                  <a:cubicBezTo>
                    <a:pt x="21968" y="22989"/>
                    <a:pt x="21542" y="22563"/>
                    <a:pt x="21542" y="22041"/>
                  </a:cubicBezTo>
                  <a:lnTo>
                    <a:pt x="21542" y="10769"/>
                  </a:lnTo>
                  <a:cubicBezTo>
                    <a:pt x="21542" y="10369"/>
                    <a:pt x="21518" y="9971"/>
                    <a:pt x="21474" y="9585"/>
                  </a:cubicBezTo>
                  <a:cubicBezTo>
                    <a:pt x="21159" y="6684"/>
                    <a:pt x="19690" y="4131"/>
                    <a:pt x="17537" y="2389"/>
                  </a:cubicBezTo>
                  <a:cubicBezTo>
                    <a:pt x="17088" y="2027"/>
                    <a:pt x="16613" y="1699"/>
                    <a:pt x="16106" y="1410"/>
                  </a:cubicBezTo>
                  <a:cubicBezTo>
                    <a:pt x="15794" y="1235"/>
                    <a:pt x="15473" y="1071"/>
                    <a:pt x="15146" y="927"/>
                  </a:cubicBezTo>
                  <a:cubicBezTo>
                    <a:pt x="13809" y="333"/>
                    <a:pt x="12330" y="1"/>
                    <a:pt x="10771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51"/>
            <p:cNvSpPr/>
            <p:nvPr/>
          </p:nvSpPr>
          <p:spPr>
            <a:xfrm rot="10800000">
              <a:off x="3864545" y="-59320"/>
              <a:ext cx="529466" cy="220377"/>
            </a:xfrm>
            <a:custGeom>
              <a:rect b="b" l="l" r="r" t="t"/>
              <a:pathLst>
                <a:path extrusionOk="0" h="4484" w="10773">
                  <a:moveTo>
                    <a:pt x="0" y="1"/>
                  </a:moveTo>
                  <a:lnTo>
                    <a:pt x="0" y="2770"/>
                  </a:lnTo>
                  <a:cubicBezTo>
                    <a:pt x="0" y="3293"/>
                    <a:pt x="426" y="3719"/>
                    <a:pt x="949" y="3719"/>
                  </a:cubicBezTo>
                  <a:lnTo>
                    <a:pt x="10007" y="3719"/>
                  </a:lnTo>
                  <a:cubicBezTo>
                    <a:pt x="10430" y="3719"/>
                    <a:pt x="10773" y="4062"/>
                    <a:pt x="10773" y="4484"/>
                  </a:cubicBezTo>
                  <a:lnTo>
                    <a:pt x="10773" y="1714"/>
                  </a:lnTo>
                  <a:cubicBezTo>
                    <a:pt x="10773" y="1292"/>
                    <a:pt x="10430" y="950"/>
                    <a:pt x="10007" y="950"/>
                  </a:cubicBezTo>
                  <a:lnTo>
                    <a:pt x="949" y="950"/>
                  </a:lnTo>
                  <a:cubicBezTo>
                    <a:pt x="426" y="950"/>
                    <a:pt x="0" y="523"/>
                    <a:pt x="0" y="1"/>
                  </a:cubicBezTo>
                  <a:close/>
                </a:path>
              </a:pathLst>
            </a:custGeom>
            <a:solidFill>
              <a:srgbClr val="6151B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51"/>
            <p:cNvSpPr/>
            <p:nvPr/>
          </p:nvSpPr>
          <p:spPr>
            <a:xfrm rot="10800000">
              <a:off x="3864545" y="-59320"/>
              <a:ext cx="529466" cy="220377"/>
            </a:xfrm>
            <a:custGeom>
              <a:rect b="b" l="l" r="r" t="t"/>
              <a:pathLst>
                <a:path extrusionOk="0" h="4484" w="10773">
                  <a:moveTo>
                    <a:pt x="0" y="1"/>
                  </a:moveTo>
                  <a:lnTo>
                    <a:pt x="0" y="2770"/>
                  </a:lnTo>
                  <a:cubicBezTo>
                    <a:pt x="0" y="3293"/>
                    <a:pt x="426" y="3719"/>
                    <a:pt x="949" y="3719"/>
                  </a:cubicBezTo>
                  <a:lnTo>
                    <a:pt x="10007" y="3719"/>
                  </a:lnTo>
                  <a:cubicBezTo>
                    <a:pt x="10430" y="3719"/>
                    <a:pt x="10773" y="4062"/>
                    <a:pt x="10773" y="4484"/>
                  </a:cubicBezTo>
                  <a:lnTo>
                    <a:pt x="10773" y="1714"/>
                  </a:lnTo>
                  <a:cubicBezTo>
                    <a:pt x="10773" y="1292"/>
                    <a:pt x="10430" y="950"/>
                    <a:pt x="10007" y="950"/>
                  </a:cubicBezTo>
                  <a:lnTo>
                    <a:pt x="949" y="950"/>
                  </a:lnTo>
                  <a:cubicBezTo>
                    <a:pt x="426" y="950"/>
                    <a:pt x="0" y="52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52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 </a:t>
            </a:r>
            <a:endParaRPr/>
          </a:p>
        </p:txBody>
      </p:sp>
      <p:sp>
        <p:nvSpPr>
          <p:cNvPr id="1025" name="Google Shape;1025;p52"/>
          <p:cNvSpPr txBox="1"/>
          <p:nvPr/>
        </p:nvSpPr>
        <p:spPr>
          <a:xfrm>
            <a:off x="331624" y="2294488"/>
            <a:ext cx="25023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2F2F2"/>
                </a:solidFill>
                <a:latin typeface="Changa One"/>
                <a:ea typeface="Changa One"/>
                <a:cs typeface="Changa One"/>
                <a:sym typeface="Changa One"/>
              </a:rPr>
              <a:t>In The Media</a:t>
            </a:r>
            <a:endParaRPr sz="2400">
              <a:solidFill>
                <a:srgbClr val="F2F2F2"/>
              </a:solidFill>
              <a:latin typeface="Changa One"/>
              <a:ea typeface="Changa One"/>
              <a:cs typeface="Changa One"/>
              <a:sym typeface="Changa One"/>
            </a:endParaRPr>
          </a:p>
        </p:txBody>
      </p:sp>
      <p:sp>
        <p:nvSpPr>
          <p:cNvPr id="1026" name="Google Shape;1026;p52"/>
          <p:cNvSpPr txBox="1"/>
          <p:nvPr/>
        </p:nvSpPr>
        <p:spPr>
          <a:xfrm>
            <a:off x="526174" y="2921538"/>
            <a:ext cx="21132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Dublin LGBT Life Podcast, The Independent, GCN, South East Radio, Wexford People </a:t>
            </a:r>
            <a:endParaRPr sz="1300">
              <a:solidFill>
                <a:srgbClr val="F2F2F2"/>
              </a:solidFill>
              <a:latin typeface="Abel"/>
              <a:ea typeface="Abel"/>
              <a:cs typeface="Abel"/>
              <a:sym typeface="Abel"/>
            </a:endParaRPr>
          </a:p>
        </p:txBody>
      </p:sp>
      <p:grpSp>
        <p:nvGrpSpPr>
          <p:cNvPr id="1027" name="Google Shape;1027;p52"/>
          <p:cNvGrpSpPr/>
          <p:nvPr/>
        </p:nvGrpSpPr>
        <p:grpSpPr>
          <a:xfrm>
            <a:off x="1098847" y="1421770"/>
            <a:ext cx="967871" cy="856206"/>
            <a:chOff x="5844016" y="4144465"/>
            <a:chExt cx="450361" cy="417722"/>
          </a:xfrm>
        </p:grpSpPr>
        <p:sp>
          <p:nvSpPr>
            <p:cNvPr id="1028" name="Google Shape;1028;p52"/>
            <p:cNvSpPr/>
            <p:nvPr/>
          </p:nvSpPr>
          <p:spPr>
            <a:xfrm>
              <a:off x="5918201" y="4421239"/>
              <a:ext cx="90953" cy="140948"/>
            </a:xfrm>
            <a:custGeom>
              <a:rect b="b" l="l" r="r" t="t"/>
              <a:pathLst>
                <a:path extrusionOk="0" h="6707" w="4328">
                  <a:moveTo>
                    <a:pt x="1" y="1"/>
                  </a:moveTo>
                  <a:lnTo>
                    <a:pt x="1" y="3581"/>
                  </a:lnTo>
                  <a:cubicBezTo>
                    <a:pt x="1" y="5306"/>
                    <a:pt x="1402" y="6706"/>
                    <a:pt x="3126" y="6706"/>
                  </a:cubicBezTo>
                  <a:lnTo>
                    <a:pt x="4328" y="6706"/>
                  </a:lnTo>
                  <a:lnTo>
                    <a:pt x="4323" y="58"/>
                  </a:lnTo>
                  <a:lnTo>
                    <a:pt x="796" y="58"/>
                  </a:lnTo>
                  <a:cubicBezTo>
                    <a:pt x="525" y="58"/>
                    <a:pt x="260" y="3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52"/>
            <p:cNvSpPr/>
            <p:nvPr/>
          </p:nvSpPr>
          <p:spPr>
            <a:xfrm>
              <a:off x="5844016" y="4214194"/>
              <a:ext cx="165052" cy="181885"/>
            </a:xfrm>
            <a:custGeom>
              <a:rect b="b" l="l" r="r" t="t"/>
              <a:pathLst>
                <a:path extrusionOk="0" h="8655" w="7854">
                  <a:moveTo>
                    <a:pt x="5356" y="3699"/>
                  </a:moveTo>
                  <a:lnTo>
                    <a:pt x="5356" y="4955"/>
                  </a:lnTo>
                  <a:lnTo>
                    <a:pt x="3124" y="4955"/>
                  </a:lnTo>
                  <a:lnTo>
                    <a:pt x="3124" y="3699"/>
                  </a:lnTo>
                  <a:close/>
                  <a:moveTo>
                    <a:pt x="4326" y="0"/>
                  </a:moveTo>
                  <a:cubicBezTo>
                    <a:pt x="1940" y="0"/>
                    <a:pt x="0" y="1941"/>
                    <a:pt x="0" y="4326"/>
                  </a:cubicBezTo>
                  <a:cubicBezTo>
                    <a:pt x="0" y="6710"/>
                    <a:pt x="1943" y="8650"/>
                    <a:pt x="4326" y="8650"/>
                  </a:cubicBezTo>
                  <a:lnTo>
                    <a:pt x="7853" y="8654"/>
                  </a:lnTo>
                  <a:lnTo>
                    <a:pt x="7853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52"/>
            <p:cNvSpPr/>
            <p:nvPr/>
          </p:nvSpPr>
          <p:spPr>
            <a:xfrm>
              <a:off x="6240683" y="4241262"/>
              <a:ext cx="53693" cy="127687"/>
            </a:xfrm>
            <a:custGeom>
              <a:rect b="b" l="l" r="r" t="t"/>
              <a:pathLst>
                <a:path extrusionOk="0" h="6076" w="2555">
                  <a:moveTo>
                    <a:pt x="0" y="1"/>
                  </a:moveTo>
                  <a:lnTo>
                    <a:pt x="0" y="6075"/>
                  </a:lnTo>
                  <a:cubicBezTo>
                    <a:pt x="1449" y="5823"/>
                    <a:pt x="2555" y="4557"/>
                    <a:pt x="2555" y="3038"/>
                  </a:cubicBezTo>
                  <a:cubicBezTo>
                    <a:pt x="2555" y="1517"/>
                    <a:pt x="1449" y="25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52"/>
            <p:cNvSpPr/>
            <p:nvPr/>
          </p:nvSpPr>
          <p:spPr>
            <a:xfrm>
              <a:off x="6176208" y="4144465"/>
              <a:ext cx="38121" cy="321277"/>
            </a:xfrm>
            <a:custGeom>
              <a:rect b="b" l="l" r="r" t="t"/>
              <a:pathLst>
                <a:path extrusionOk="0" h="15288" w="1814">
                  <a:moveTo>
                    <a:pt x="1814" y="0"/>
                  </a:moveTo>
                  <a:lnTo>
                    <a:pt x="0" y="630"/>
                  </a:lnTo>
                  <a:lnTo>
                    <a:pt x="0" y="14658"/>
                  </a:lnTo>
                  <a:lnTo>
                    <a:pt x="1814" y="15288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52"/>
            <p:cNvSpPr/>
            <p:nvPr/>
          </p:nvSpPr>
          <p:spPr>
            <a:xfrm>
              <a:off x="6035446" y="4166846"/>
              <a:ext cx="114343" cy="314426"/>
            </a:xfrm>
            <a:custGeom>
              <a:rect b="b" l="l" r="r" t="t"/>
              <a:pathLst>
                <a:path extrusionOk="0" h="14962" w="5441">
                  <a:moveTo>
                    <a:pt x="5441" y="1"/>
                  </a:moveTo>
                  <a:lnTo>
                    <a:pt x="0" y="1889"/>
                  </a:lnTo>
                  <a:lnTo>
                    <a:pt x="0" y="11264"/>
                  </a:lnTo>
                  <a:lnTo>
                    <a:pt x="1853" y="11908"/>
                  </a:lnTo>
                  <a:cubicBezTo>
                    <a:pt x="1738" y="12863"/>
                    <a:pt x="965" y="13619"/>
                    <a:pt x="0" y="13703"/>
                  </a:cubicBezTo>
                  <a:lnTo>
                    <a:pt x="0" y="14962"/>
                  </a:lnTo>
                  <a:cubicBezTo>
                    <a:pt x="1514" y="14880"/>
                    <a:pt x="2761" y="13775"/>
                    <a:pt x="3058" y="12326"/>
                  </a:cubicBezTo>
                  <a:lnTo>
                    <a:pt x="5441" y="13154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33" name="Google Shape;1033;p52"/>
          <p:cNvPicPr preferRelativeResize="0"/>
          <p:nvPr/>
        </p:nvPicPr>
        <p:blipFill rotWithShape="1">
          <a:blip r:embed="rId3">
            <a:alphaModFix/>
          </a:blip>
          <a:srcRect b="83338" l="8642" r="0" t="0"/>
          <a:stretch/>
        </p:blipFill>
        <p:spPr>
          <a:xfrm>
            <a:off x="1779482" y="4469980"/>
            <a:ext cx="3166725" cy="37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52"/>
          <p:cNvPicPr preferRelativeResize="0"/>
          <p:nvPr/>
        </p:nvPicPr>
        <p:blipFill rotWithShape="1">
          <a:blip r:embed="rId4">
            <a:alphaModFix/>
          </a:blip>
          <a:srcRect b="85760" l="0" r="0" t="0"/>
          <a:stretch/>
        </p:blipFill>
        <p:spPr>
          <a:xfrm>
            <a:off x="331625" y="3999338"/>
            <a:ext cx="3756427" cy="37965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5" name="Google Shape;1035;p52"/>
          <p:cNvPicPr preferRelativeResize="0"/>
          <p:nvPr/>
        </p:nvPicPr>
        <p:blipFill rotWithShape="1">
          <a:blip r:embed="rId5">
            <a:alphaModFix/>
          </a:blip>
          <a:srcRect b="79755" l="0" r="0" t="0"/>
          <a:stretch/>
        </p:blipFill>
        <p:spPr>
          <a:xfrm>
            <a:off x="5361900" y="1421780"/>
            <a:ext cx="3475375" cy="495158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6" name="Google Shape;1036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4284" y="1421768"/>
            <a:ext cx="2211775" cy="2398354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7" name="Google Shape;1037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70550" y="2075537"/>
            <a:ext cx="3166724" cy="1665663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038" name="Google Shape;1038;p52"/>
          <p:cNvCxnSpPr/>
          <p:nvPr/>
        </p:nvCxnSpPr>
        <p:spPr>
          <a:xfrm>
            <a:off x="1284275" y="2862586"/>
            <a:ext cx="611100" cy="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diamond"/>
            <a:tailEnd len="med" w="med" type="diamond"/>
          </a:ln>
        </p:spPr>
      </p:cxnSp>
      <p:pic>
        <p:nvPicPr>
          <p:cNvPr id="1039" name="Google Shape;1039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61898" y="3899776"/>
            <a:ext cx="3475376" cy="949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53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  </a:t>
            </a:r>
            <a:endParaRPr/>
          </a:p>
        </p:txBody>
      </p:sp>
      <p:sp>
        <p:nvSpPr>
          <p:cNvPr id="1045" name="Google Shape;1045;p53"/>
          <p:cNvSpPr txBox="1"/>
          <p:nvPr>
            <p:ph idx="4" type="subTitle"/>
          </p:nvPr>
        </p:nvSpPr>
        <p:spPr>
          <a:xfrm>
            <a:off x="4047125" y="1827175"/>
            <a:ext cx="4877100" cy="9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Social media as a tool to build community and spread the word of events, call-outs and news beyond traditional media. </a:t>
            </a:r>
            <a:endParaRPr sz="17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53"/>
          <p:cNvSpPr/>
          <p:nvPr/>
        </p:nvSpPr>
        <p:spPr>
          <a:xfrm flipH="1">
            <a:off x="3203025" y="3927300"/>
            <a:ext cx="670800" cy="708000"/>
          </a:xfrm>
          <a:prstGeom prst="rect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47" name="Google Shape;1047;p53"/>
          <p:cNvCxnSpPr>
            <a:stCxn id="1046" idx="1"/>
          </p:cNvCxnSpPr>
          <p:nvPr/>
        </p:nvCxnSpPr>
        <p:spPr>
          <a:xfrm>
            <a:off x="3873825" y="4281300"/>
            <a:ext cx="465000" cy="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none"/>
            <a:tailEnd len="med" w="med" type="diamond"/>
          </a:ln>
        </p:spPr>
      </p:cxnSp>
      <p:sp>
        <p:nvSpPr>
          <p:cNvPr id="1048" name="Google Shape;1048;p53"/>
          <p:cNvSpPr txBox="1"/>
          <p:nvPr/>
        </p:nvSpPr>
        <p:spPr>
          <a:xfrm>
            <a:off x="4441725" y="3945925"/>
            <a:ext cx="4140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</a:rPr>
              <a:t>Cultivation of positive and safe LGBQTIA+ online spaces - wexfordpride.wordpress.com</a:t>
            </a:r>
            <a:endParaRPr sz="1700">
              <a:solidFill>
                <a:schemeClr val="hlink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049" name="Google Shape;1049;p53"/>
          <p:cNvSpPr txBox="1"/>
          <p:nvPr/>
        </p:nvSpPr>
        <p:spPr>
          <a:xfrm>
            <a:off x="538063" y="3134550"/>
            <a:ext cx="2502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2F2F2"/>
                </a:solidFill>
                <a:latin typeface="Changa One"/>
                <a:ea typeface="Changa One"/>
                <a:cs typeface="Changa One"/>
                <a:sym typeface="Changa One"/>
              </a:rPr>
              <a:t>ONLINE</a:t>
            </a:r>
            <a:endParaRPr sz="3000">
              <a:solidFill>
                <a:srgbClr val="F2F2F2"/>
              </a:solidFill>
              <a:latin typeface="Changa One"/>
              <a:ea typeface="Changa One"/>
              <a:cs typeface="Changa One"/>
              <a:sym typeface="Changa One"/>
            </a:endParaRPr>
          </a:p>
        </p:txBody>
      </p:sp>
      <p:pic>
        <p:nvPicPr>
          <p:cNvPr id="1050" name="Google Shape;105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101" y="1386237"/>
            <a:ext cx="1942225" cy="19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53"/>
          <p:cNvSpPr txBox="1"/>
          <p:nvPr/>
        </p:nvSpPr>
        <p:spPr>
          <a:xfrm>
            <a:off x="1281013" y="4073550"/>
            <a:ext cx="138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2F2F2"/>
              </a:solidFill>
              <a:latin typeface="Abel"/>
              <a:ea typeface="Abel"/>
              <a:cs typeface="Abel"/>
              <a:sym typeface="Abel"/>
            </a:endParaRPr>
          </a:p>
        </p:txBody>
      </p:sp>
      <p:cxnSp>
        <p:nvCxnSpPr>
          <p:cNvPr id="1052" name="Google Shape;1052;p53"/>
          <p:cNvCxnSpPr/>
          <p:nvPr/>
        </p:nvCxnSpPr>
        <p:spPr>
          <a:xfrm>
            <a:off x="1483675" y="3781048"/>
            <a:ext cx="611100" cy="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diamond"/>
            <a:tailEnd len="med" w="med" type="diamond"/>
          </a:ln>
        </p:spPr>
      </p:cxnSp>
      <p:sp>
        <p:nvSpPr>
          <p:cNvPr id="1053" name="Google Shape;1053;p53"/>
          <p:cNvSpPr/>
          <p:nvPr/>
        </p:nvSpPr>
        <p:spPr>
          <a:xfrm flipH="1">
            <a:off x="3203025" y="3002275"/>
            <a:ext cx="670800" cy="708000"/>
          </a:xfrm>
          <a:prstGeom prst="rect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4" name="Google Shape;1054;p53"/>
          <p:cNvSpPr/>
          <p:nvPr/>
        </p:nvSpPr>
        <p:spPr>
          <a:xfrm flipH="1">
            <a:off x="3203025" y="1937125"/>
            <a:ext cx="670800" cy="708000"/>
          </a:xfrm>
          <a:prstGeom prst="rect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55" name="Google Shape;1055;p53"/>
          <p:cNvCxnSpPr/>
          <p:nvPr/>
        </p:nvCxnSpPr>
        <p:spPr>
          <a:xfrm>
            <a:off x="3873825" y="3323950"/>
            <a:ext cx="465000" cy="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none"/>
            <a:tailEnd len="med" w="med" type="diamond"/>
          </a:ln>
        </p:spPr>
      </p:cxnSp>
      <p:cxnSp>
        <p:nvCxnSpPr>
          <p:cNvPr id="1056" name="Google Shape;1056;p53"/>
          <p:cNvCxnSpPr/>
          <p:nvPr/>
        </p:nvCxnSpPr>
        <p:spPr>
          <a:xfrm>
            <a:off x="3873825" y="2291125"/>
            <a:ext cx="465000" cy="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none"/>
            <a:tailEnd len="med" w="med" type="diamond"/>
          </a:ln>
        </p:spPr>
      </p:cxnSp>
      <p:sp>
        <p:nvSpPr>
          <p:cNvPr id="1057" name="Google Shape;1057;p53"/>
          <p:cNvSpPr txBox="1"/>
          <p:nvPr/>
        </p:nvSpPr>
        <p:spPr>
          <a:xfrm>
            <a:off x="4507900" y="2740525"/>
            <a:ext cx="4316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</a:rPr>
              <a:t>Allows us to connect with other organizations across the country  collaborations with Neuropride Ireland, Irish Traveller Movement, Pride Map </a:t>
            </a:r>
            <a:endParaRPr/>
          </a:p>
        </p:txBody>
      </p:sp>
      <p:sp>
        <p:nvSpPr>
          <p:cNvPr id="1058" name="Google Shape;1058;p53"/>
          <p:cNvSpPr txBox="1"/>
          <p:nvPr/>
        </p:nvSpPr>
        <p:spPr>
          <a:xfrm>
            <a:off x="3429300" y="1373900"/>
            <a:ext cx="4994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Building People Power! Beyond the likes…</a:t>
            </a:r>
            <a:endParaRPr b="1" sz="1900">
              <a:solidFill>
                <a:srgbClr val="F2F2F2"/>
              </a:solidFill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1059" name="Google Shape;105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5925" y="2058625"/>
            <a:ext cx="465000" cy="46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5497" y="3053728"/>
            <a:ext cx="611100" cy="6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53"/>
          <p:cNvSpPr txBox="1"/>
          <p:nvPr/>
        </p:nvSpPr>
        <p:spPr>
          <a:xfrm>
            <a:off x="246628" y="3815125"/>
            <a:ext cx="29826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Facebook &amp; Instagram </a:t>
            </a:r>
            <a:endParaRPr b="1" sz="1700">
              <a:solidFill>
                <a:srgbClr val="F2F2F2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Combined following - 3,000</a:t>
            </a:r>
            <a:endParaRPr sz="1700">
              <a:solidFill>
                <a:srgbClr val="F2F2F2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Combined reach - 8,300</a:t>
            </a:r>
            <a:endParaRPr sz="1700">
              <a:solidFill>
                <a:srgbClr val="F2F2F2"/>
              </a:solidFill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1062" name="Google Shape;1062;p53"/>
          <p:cNvPicPr preferRelativeResize="0"/>
          <p:nvPr/>
        </p:nvPicPr>
        <p:blipFill rotWithShape="1">
          <a:blip r:embed="rId6">
            <a:alphaModFix/>
          </a:blip>
          <a:srcRect b="-9769" l="0" r="-9769" t="0"/>
          <a:stretch/>
        </p:blipFill>
        <p:spPr>
          <a:xfrm>
            <a:off x="3249213" y="3945900"/>
            <a:ext cx="670799" cy="67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6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COMMITTEE</a:t>
            </a:r>
            <a:endParaRPr/>
          </a:p>
        </p:txBody>
      </p:sp>
      <p:sp>
        <p:nvSpPr>
          <p:cNvPr id="702" name="Google Shape;702;p36"/>
          <p:cNvSpPr txBox="1"/>
          <p:nvPr>
            <p:ph idx="2" type="title"/>
          </p:nvPr>
        </p:nvSpPr>
        <p:spPr>
          <a:xfrm>
            <a:off x="720000" y="1791950"/>
            <a:ext cx="2458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 CUNNINGHAM-RYAN</a:t>
            </a:r>
            <a:endParaRPr/>
          </a:p>
        </p:txBody>
      </p:sp>
      <p:sp>
        <p:nvSpPr>
          <p:cNvPr id="703" name="Google Shape;703;p36"/>
          <p:cNvSpPr txBox="1"/>
          <p:nvPr>
            <p:ph idx="1" type="subTitle"/>
          </p:nvPr>
        </p:nvSpPr>
        <p:spPr>
          <a:xfrm>
            <a:off x="720000" y="2378475"/>
            <a:ext cx="24582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SECRETARY</a:t>
            </a:r>
            <a:endParaRPr/>
          </a:p>
        </p:txBody>
      </p:sp>
      <p:sp>
        <p:nvSpPr>
          <p:cNvPr id="704" name="Google Shape;704;p36"/>
          <p:cNvSpPr txBox="1"/>
          <p:nvPr>
            <p:ph idx="3" type="title"/>
          </p:nvPr>
        </p:nvSpPr>
        <p:spPr>
          <a:xfrm>
            <a:off x="5965788" y="1791950"/>
            <a:ext cx="2458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RÍAN BROWNE</a:t>
            </a:r>
            <a:endParaRPr/>
          </a:p>
        </p:txBody>
      </p:sp>
      <p:sp>
        <p:nvSpPr>
          <p:cNvPr id="705" name="Google Shape;705;p36"/>
          <p:cNvSpPr txBox="1"/>
          <p:nvPr>
            <p:ph idx="4" type="subTitle"/>
          </p:nvPr>
        </p:nvSpPr>
        <p:spPr>
          <a:xfrm>
            <a:off x="5965788" y="2378475"/>
            <a:ext cx="24582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RELATIONS OFFICER</a:t>
            </a:r>
            <a:endParaRPr/>
          </a:p>
        </p:txBody>
      </p:sp>
      <p:sp>
        <p:nvSpPr>
          <p:cNvPr id="706" name="Google Shape;706;p36"/>
          <p:cNvSpPr txBox="1"/>
          <p:nvPr>
            <p:ph idx="5" type="title"/>
          </p:nvPr>
        </p:nvSpPr>
        <p:spPr>
          <a:xfrm>
            <a:off x="720000" y="3225350"/>
            <a:ext cx="2458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 KELLY-VICTOR</a:t>
            </a:r>
            <a:endParaRPr/>
          </a:p>
        </p:txBody>
      </p:sp>
      <p:sp>
        <p:nvSpPr>
          <p:cNvPr id="707" name="Google Shape;707;p36"/>
          <p:cNvSpPr txBox="1"/>
          <p:nvPr>
            <p:ph idx="6" type="subTitle"/>
          </p:nvPr>
        </p:nvSpPr>
        <p:spPr>
          <a:xfrm>
            <a:off x="720000" y="3811875"/>
            <a:ext cx="24582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TREASURER</a:t>
            </a:r>
            <a:endParaRPr/>
          </a:p>
        </p:txBody>
      </p:sp>
      <p:sp>
        <p:nvSpPr>
          <p:cNvPr id="708" name="Google Shape;708;p36"/>
          <p:cNvSpPr txBox="1"/>
          <p:nvPr>
            <p:ph idx="7" type="title"/>
          </p:nvPr>
        </p:nvSpPr>
        <p:spPr>
          <a:xfrm>
            <a:off x="5965788" y="3225350"/>
            <a:ext cx="2458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VERONICA VICTOR</a:t>
            </a:r>
            <a:endParaRPr/>
          </a:p>
        </p:txBody>
      </p:sp>
      <p:sp>
        <p:nvSpPr>
          <p:cNvPr id="709" name="Google Shape;709;p36"/>
          <p:cNvSpPr txBox="1"/>
          <p:nvPr>
            <p:ph idx="8" type="subTitle"/>
          </p:nvPr>
        </p:nvSpPr>
        <p:spPr>
          <a:xfrm>
            <a:off x="5965788" y="3811875"/>
            <a:ext cx="24582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LIAISON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54"/>
          <p:cNvSpPr txBox="1"/>
          <p:nvPr>
            <p:ph type="ctrTitle"/>
          </p:nvPr>
        </p:nvSpPr>
        <p:spPr>
          <a:xfrm>
            <a:off x="2905225" y="858363"/>
            <a:ext cx="3333600" cy="9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1068" name="Google Shape;1068;p54"/>
          <p:cNvSpPr txBox="1"/>
          <p:nvPr>
            <p:ph idx="1" type="subTitle"/>
          </p:nvPr>
        </p:nvSpPr>
        <p:spPr>
          <a:xfrm>
            <a:off x="2905200" y="1845000"/>
            <a:ext cx="3333600" cy="12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Does anyone have any questions?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wexfordpride@gmail.com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087-395-3846</a:t>
            </a:r>
            <a:endParaRPr/>
          </a:p>
        </p:txBody>
      </p:sp>
      <p:cxnSp>
        <p:nvCxnSpPr>
          <p:cNvPr id="1069" name="Google Shape;1069;p54"/>
          <p:cNvCxnSpPr/>
          <p:nvPr/>
        </p:nvCxnSpPr>
        <p:spPr>
          <a:xfrm>
            <a:off x="4197300" y="2964050"/>
            <a:ext cx="749400" cy="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1070" name="Google Shape;1070;p54"/>
          <p:cNvCxnSpPr/>
          <p:nvPr/>
        </p:nvCxnSpPr>
        <p:spPr>
          <a:xfrm>
            <a:off x="4197300" y="1697295"/>
            <a:ext cx="749400" cy="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diamond"/>
            <a:tailEnd len="med" w="med" type="diamond"/>
          </a:ln>
        </p:spPr>
      </p:cxnSp>
      <p:grpSp>
        <p:nvGrpSpPr>
          <p:cNvPr id="1071" name="Google Shape;1071;p54"/>
          <p:cNvGrpSpPr/>
          <p:nvPr/>
        </p:nvGrpSpPr>
        <p:grpSpPr>
          <a:xfrm>
            <a:off x="8026141" y="4358025"/>
            <a:ext cx="397866" cy="397887"/>
            <a:chOff x="8026141" y="4205625"/>
            <a:chExt cx="397866" cy="397887"/>
          </a:xfrm>
        </p:grpSpPr>
        <p:sp>
          <p:nvSpPr>
            <p:cNvPr id="1072" name="Google Shape;1072;p54"/>
            <p:cNvSpPr/>
            <p:nvPr/>
          </p:nvSpPr>
          <p:spPr>
            <a:xfrm>
              <a:off x="8096847" y="4276352"/>
              <a:ext cx="256451" cy="256430"/>
            </a:xfrm>
            <a:custGeom>
              <a:rect b="b" l="l" r="r" t="t"/>
              <a:pathLst>
                <a:path extrusionOk="0" h="12287" w="12288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54"/>
            <p:cNvSpPr/>
            <p:nvPr/>
          </p:nvSpPr>
          <p:spPr>
            <a:xfrm>
              <a:off x="8166759" y="4346285"/>
              <a:ext cx="116622" cy="116559"/>
            </a:xfrm>
            <a:custGeom>
              <a:rect b="b" l="l" r="r" t="t"/>
              <a:pathLst>
                <a:path extrusionOk="0" h="5585" w="5588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54"/>
            <p:cNvSpPr/>
            <p:nvPr/>
          </p:nvSpPr>
          <p:spPr>
            <a:xfrm>
              <a:off x="8026141" y="4205625"/>
              <a:ext cx="397866" cy="397887"/>
            </a:xfrm>
            <a:custGeom>
              <a:rect b="b" l="l" r="r" t="t"/>
              <a:pathLst>
                <a:path extrusionOk="0" h="19065" w="19064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5" name="Google Shape;1075;p54"/>
          <p:cNvGrpSpPr/>
          <p:nvPr/>
        </p:nvGrpSpPr>
        <p:grpSpPr>
          <a:xfrm>
            <a:off x="1352418" y="540013"/>
            <a:ext cx="397907" cy="397887"/>
            <a:chOff x="1352418" y="540013"/>
            <a:chExt cx="397907" cy="397887"/>
          </a:xfrm>
        </p:grpSpPr>
        <p:sp>
          <p:nvSpPr>
            <p:cNvPr id="1076" name="Google Shape;1076;p54"/>
            <p:cNvSpPr/>
            <p:nvPr/>
          </p:nvSpPr>
          <p:spPr>
            <a:xfrm>
              <a:off x="1540493" y="609675"/>
              <a:ext cx="136218" cy="328222"/>
            </a:xfrm>
            <a:custGeom>
              <a:rect b="b" l="l" r="r" t="t"/>
              <a:pathLst>
                <a:path extrusionOk="0" h="15727" w="6527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54"/>
            <p:cNvSpPr/>
            <p:nvPr/>
          </p:nvSpPr>
          <p:spPr>
            <a:xfrm>
              <a:off x="1352418" y="540013"/>
              <a:ext cx="397907" cy="397887"/>
            </a:xfrm>
            <a:custGeom>
              <a:rect b="b" l="l" r="r" t="t"/>
              <a:pathLst>
                <a:path extrusionOk="0" h="19065" w="19066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7"/>
          <p:cNvSpPr txBox="1"/>
          <p:nvPr>
            <p:ph type="title"/>
          </p:nvPr>
        </p:nvSpPr>
        <p:spPr>
          <a:xfrm>
            <a:off x="727837" y="1995461"/>
            <a:ext cx="3150900" cy="11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PRIDE IN THE PARK</a:t>
            </a:r>
            <a:endParaRPr/>
          </a:p>
        </p:txBody>
      </p:sp>
      <p:grpSp>
        <p:nvGrpSpPr>
          <p:cNvPr id="715" name="Google Shape;715;p37"/>
          <p:cNvGrpSpPr/>
          <p:nvPr/>
        </p:nvGrpSpPr>
        <p:grpSpPr>
          <a:xfrm>
            <a:off x="4926429" y="707694"/>
            <a:ext cx="3250052" cy="4435778"/>
            <a:chOff x="4926429" y="707694"/>
            <a:chExt cx="3250052" cy="4435778"/>
          </a:xfrm>
        </p:grpSpPr>
        <p:sp>
          <p:nvSpPr>
            <p:cNvPr id="716" name="Google Shape;716;p37"/>
            <p:cNvSpPr/>
            <p:nvPr/>
          </p:nvSpPr>
          <p:spPr>
            <a:xfrm flipH="1">
              <a:off x="5065527" y="4988437"/>
              <a:ext cx="340011" cy="155035"/>
            </a:xfrm>
            <a:custGeom>
              <a:rect b="b" l="l" r="r" t="t"/>
              <a:pathLst>
                <a:path extrusionOk="0" h="4189" w="9187">
                  <a:moveTo>
                    <a:pt x="1" y="0"/>
                  </a:moveTo>
                  <a:lnTo>
                    <a:pt x="1" y="3707"/>
                  </a:lnTo>
                  <a:cubicBezTo>
                    <a:pt x="1" y="3972"/>
                    <a:pt x="218" y="4189"/>
                    <a:pt x="482" y="4189"/>
                  </a:cubicBezTo>
                  <a:lnTo>
                    <a:pt x="8645" y="4189"/>
                  </a:lnTo>
                  <a:cubicBezTo>
                    <a:pt x="9007" y="4189"/>
                    <a:pt x="9186" y="3753"/>
                    <a:pt x="8935" y="3502"/>
                  </a:cubicBezTo>
                  <a:lnTo>
                    <a:pt x="5432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7"/>
            <p:cNvSpPr/>
            <p:nvPr/>
          </p:nvSpPr>
          <p:spPr>
            <a:xfrm flipH="1">
              <a:off x="5065527" y="5101279"/>
              <a:ext cx="340011" cy="42191"/>
            </a:xfrm>
            <a:custGeom>
              <a:rect b="b" l="l" r="r" t="t"/>
              <a:pathLst>
                <a:path extrusionOk="0" h="1140" w="9187">
                  <a:moveTo>
                    <a:pt x="1" y="1"/>
                  </a:moveTo>
                  <a:lnTo>
                    <a:pt x="1" y="658"/>
                  </a:lnTo>
                  <a:cubicBezTo>
                    <a:pt x="1" y="923"/>
                    <a:pt x="218" y="1140"/>
                    <a:pt x="482" y="1140"/>
                  </a:cubicBezTo>
                  <a:lnTo>
                    <a:pt x="8645" y="1140"/>
                  </a:lnTo>
                  <a:cubicBezTo>
                    <a:pt x="9007" y="1140"/>
                    <a:pt x="9186" y="704"/>
                    <a:pt x="8932" y="453"/>
                  </a:cubicBezTo>
                  <a:lnTo>
                    <a:pt x="8481" y="1"/>
                  </a:lnTo>
                  <a:close/>
                </a:path>
              </a:pathLst>
            </a:custGeom>
            <a:solidFill>
              <a:srgbClr val="27272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37"/>
            <p:cNvSpPr/>
            <p:nvPr/>
          </p:nvSpPr>
          <p:spPr>
            <a:xfrm flipH="1">
              <a:off x="6292861" y="4499250"/>
              <a:ext cx="246154" cy="340233"/>
            </a:xfrm>
            <a:custGeom>
              <a:rect b="b" l="l" r="r" t="t"/>
              <a:pathLst>
                <a:path extrusionOk="0" h="9193" w="6651">
                  <a:moveTo>
                    <a:pt x="2808" y="0"/>
                  </a:moveTo>
                  <a:lnTo>
                    <a:pt x="187" y="2621"/>
                  </a:lnTo>
                  <a:cubicBezTo>
                    <a:pt x="0" y="2808"/>
                    <a:pt x="0" y="3116"/>
                    <a:pt x="187" y="3302"/>
                  </a:cubicBezTo>
                  <a:lnTo>
                    <a:pt x="5961" y="9072"/>
                  </a:lnTo>
                  <a:cubicBezTo>
                    <a:pt x="6044" y="9155"/>
                    <a:pt x="6146" y="9192"/>
                    <a:pt x="6246" y="9192"/>
                  </a:cubicBezTo>
                  <a:cubicBezTo>
                    <a:pt x="6453" y="9192"/>
                    <a:pt x="6650" y="9033"/>
                    <a:pt x="6650" y="8792"/>
                  </a:cubicBezTo>
                  <a:lnTo>
                    <a:pt x="6649" y="3839"/>
                  </a:lnTo>
                  <a:lnTo>
                    <a:pt x="2808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37"/>
            <p:cNvSpPr/>
            <p:nvPr/>
          </p:nvSpPr>
          <p:spPr>
            <a:xfrm flipH="1">
              <a:off x="6292861" y="4579042"/>
              <a:ext cx="246154" cy="260439"/>
            </a:xfrm>
            <a:custGeom>
              <a:rect b="b" l="l" r="r" t="t"/>
              <a:pathLst>
                <a:path extrusionOk="0" h="7037" w="6651">
                  <a:moveTo>
                    <a:pt x="652" y="0"/>
                  </a:moveTo>
                  <a:lnTo>
                    <a:pt x="187" y="465"/>
                  </a:lnTo>
                  <a:cubicBezTo>
                    <a:pt x="0" y="652"/>
                    <a:pt x="0" y="960"/>
                    <a:pt x="187" y="1146"/>
                  </a:cubicBezTo>
                  <a:lnTo>
                    <a:pt x="5961" y="6916"/>
                  </a:lnTo>
                  <a:cubicBezTo>
                    <a:pt x="6044" y="6999"/>
                    <a:pt x="6146" y="7036"/>
                    <a:pt x="6246" y="7036"/>
                  </a:cubicBezTo>
                  <a:cubicBezTo>
                    <a:pt x="6453" y="7036"/>
                    <a:pt x="6650" y="6877"/>
                    <a:pt x="6650" y="6636"/>
                  </a:cubicBezTo>
                  <a:lnTo>
                    <a:pt x="6650" y="599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27272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37"/>
            <p:cNvSpPr/>
            <p:nvPr/>
          </p:nvSpPr>
          <p:spPr>
            <a:xfrm flipH="1">
              <a:off x="4981674" y="2906226"/>
              <a:ext cx="1454530" cy="2153094"/>
            </a:xfrm>
            <a:custGeom>
              <a:rect b="b" l="l" r="r" t="t"/>
              <a:pathLst>
                <a:path extrusionOk="0" h="58176" w="39301">
                  <a:moveTo>
                    <a:pt x="16397" y="0"/>
                  </a:moveTo>
                  <a:lnTo>
                    <a:pt x="15483" y="3523"/>
                  </a:lnTo>
                  <a:cubicBezTo>
                    <a:pt x="15311" y="4193"/>
                    <a:pt x="15159" y="4862"/>
                    <a:pt x="15027" y="5540"/>
                  </a:cubicBezTo>
                  <a:cubicBezTo>
                    <a:pt x="13908" y="11289"/>
                    <a:pt x="12979" y="17987"/>
                    <a:pt x="14650" y="23662"/>
                  </a:cubicBezTo>
                  <a:cubicBezTo>
                    <a:pt x="14790" y="24150"/>
                    <a:pt x="14949" y="24628"/>
                    <a:pt x="15134" y="25099"/>
                  </a:cubicBezTo>
                  <a:cubicBezTo>
                    <a:pt x="15155" y="25155"/>
                    <a:pt x="15175" y="25207"/>
                    <a:pt x="15190" y="25264"/>
                  </a:cubicBezTo>
                  <a:cubicBezTo>
                    <a:pt x="15324" y="25779"/>
                    <a:pt x="15188" y="26326"/>
                    <a:pt x="14817" y="26715"/>
                  </a:cubicBezTo>
                  <a:lnTo>
                    <a:pt x="1495" y="41411"/>
                  </a:lnTo>
                  <a:lnTo>
                    <a:pt x="965" y="41996"/>
                  </a:lnTo>
                  <a:lnTo>
                    <a:pt x="0" y="43063"/>
                  </a:lnTo>
                  <a:lnTo>
                    <a:pt x="105" y="43166"/>
                  </a:lnTo>
                  <a:cubicBezTo>
                    <a:pt x="417" y="43474"/>
                    <a:pt x="549" y="43913"/>
                    <a:pt x="470" y="44343"/>
                  </a:cubicBezTo>
                  <a:cubicBezTo>
                    <a:pt x="420" y="44614"/>
                    <a:pt x="428" y="44906"/>
                    <a:pt x="523" y="45212"/>
                  </a:cubicBezTo>
                  <a:cubicBezTo>
                    <a:pt x="707" y="45823"/>
                    <a:pt x="1205" y="46318"/>
                    <a:pt x="1820" y="46493"/>
                  </a:cubicBezTo>
                  <a:cubicBezTo>
                    <a:pt x="1998" y="46544"/>
                    <a:pt x="2173" y="46567"/>
                    <a:pt x="2341" y="46567"/>
                  </a:cubicBezTo>
                  <a:cubicBezTo>
                    <a:pt x="2461" y="46567"/>
                    <a:pt x="2579" y="46555"/>
                    <a:pt x="2692" y="46533"/>
                  </a:cubicBezTo>
                  <a:cubicBezTo>
                    <a:pt x="2778" y="46516"/>
                    <a:pt x="2864" y="46507"/>
                    <a:pt x="2950" y="46507"/>
                  </a:cubicBezTo>
                  <a:cubicBezTo>
                    <a:pt x="3290" y="46507"/>
                    <a:pt x="3621" y="46639"/>
                    <a:pt x="3870" y="46883"/>
                  </a:cubicBezTo>
                  <a:lnTo>
                    <a:pt x="4934" y="45970"/>
                  </a:lnTo>
                  <a:lnTo>
                    <a:pt x="5531" y="45441"/>
                  </a:lnTo>
                  <a:lnTo>
                    <a:pt x="22883" y="30099"/>
                  </a:lnTo>
                  <a:cubicBezTo>
                    <a:pt x="23662" y="29398"/>
                    <a:pt x="24139" y="28424"/>
                    <a:pt x="24210" y="27383"/>
                  </a:cubicBezTo>
                  <a:lnTo>
                    <a:pt x="24447" y="25263"/>
                  </a:lnTo>
                  <a:lnTo>
                    <a:pt x="24627" y="23660"/>
                  </a:lnTo>
                  <a:lnTo>
                    <a:pt x="26003" y="11355"/>
                  </a:lnTo>
                  <a:cubicBezTo>
                    <a:pt x="26009" y="11200"/>
                    <a:pt x="26142" y="11075"/>
                    <a:pt x="26299" y="11075"/>
                  </a:cubicBezTo>
                  <a:cubicBezTo>
                    <a:pt x="26463" y="11075"/>
                    <a:pt x="26595" y="11203"/>
                    <a:pt x="26599" y="11368"/>
                  </a:cubicBezTo>
                  <a:lnTo>
                    <a:pt x="26942" y="23660"/>
                  </a:lnTo>
                  <a:lnTo>
                    <a:pt x="26988" y="25263"/>
                  </a:lnTo>
                  <a:lnTo>
                    <a:pt x="27794" y="54148"/>
                  </a:lnTo>
                  <a:lnTo>
                    <a:pt x="27794" y="54152"/>
                  </a:lnTo>
                  <a:lnTo>
                    <a:pt x="27817" y="54922"/>
                  </a:lnTo>
                  <a:lnTo>
                    <a:pt x="27853" y="56261"/>
                  </a:lnTo>
                  <a:lnTo>
                    <a:pt x="28192" y="56261"/>
                  </a:lnTo>
                  <a:cubicBezTo>
                    <a:pt x="28528" y="56261"/>
                    <a:pt x="28821" y="56484"/>
                    <a:pt x="28916" y="56805"/>
                  </a:cubicBezTo>
                  <a:cubicBezTo>
                    <a:pt x="29150" y="57598"/>
                    <a:pt x="29884" y="58176"/>
                    <a:pt x="30751" y="58176"/>
                  </a:cubicBezTo>
                  <a:cubicBezTo>
                    <a:pt x="31617" y="58176"/>
                    <a:pt x="32353" y="57598"/>
                    <a:pt x="32585" y="56805"/>
                  </a:cubicBezTo>
                  <a:cubicBezTo>
                    <a:pt x="32680" y="56485"/>
                    <a:pt x="32973" y="56261"/>
                    <a:pt x="33309" y="56261"/>
                  </a:cubicBezTo>
                  <a:lnTo>
                    <a:pt x="33510" y="54928"/>
                  </a:lnTo>
                  <a:lnTo>
                    <a:pt x="33624" y="54178"/>
                  </a:lnTo>
                  <a:lnTo>
                    <a:pt x="37972" y="25264"/>
                  </a:lnTo>
                  <a:lnTo>
                    <a:pt x="38213" y="23662"/>
                  </a:lnTo>
                  <a:lnTo>
                    <a:pt x="38616" y="20968"/>
                  </a:lnTo>
                  <a:cubicBezTo>
                    <a:pt x="39300" y="16407"/>
                    <a:pt x="39123" y="11759"/>
                    <a:pt x="38094" y="7266"/>
                  </a:cubicBezTo>
                  <a:lnTo>
                    <a:pt x="37697" y="5540"/>
                  </a:lnTo>
                  <a:lnTo>
                    <a:pt x="36426" y="0"/>
                  </a:lnTo>
                  <a:close/>
                </a:path>
              </a:pathLst>
            </a:custGeom>
            <a:solidFill>
              <a:srgbClr val="99867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37"/>
            <p:cNvSpPr/>
            <p:nvPr/>
          </p:nvSpPr>
          <p:spPr>
            <a:xfrm flipH="1">
              <a:off x="5524698" y="3781900"/>
              <a:ext cx="369286" cy="59364"/>
            </a:xfrm>
            <a:custGeom>
              <a:rect b="b" l="l" r="r" t="t"/>
              <a:pathLst>
                <a:path extrusionOk="0" h="1604" w="9978">
                  <a:moveTo>
                    <a:pt x="1" y="1"/>
                  </a:moveTo>
                  <a:cubicBezTo>
                    <a:pt x="142" y="489"/>
                    <a:pt x="301" y="967"/>
                    <a:pt x="486" y="1438"/>
                  </a:cubicBezTo>
                  <a:cubicBezTo>
                    <a:pt x="505" y="1496"/>
                    <a:pt x="525" y="1547"/>
                    <a:pt x="541" y="1603"/>
                  </a:cubicBezTo>
                  <a:lnTo>
                    <a:pt x="9798" y="1603"/>
                  </a:lnTo>
                  <a:lnTo>
                    <a:pt x="9977" y="1"/>
                  </a:lnTo>
                  <a:close/>
                </a:path>
              </a:pathLst>
            </a:custGeom>
            <a:solidFill>
              <a:srgbClr val="98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37"/>
            <p:cNvSpPr/>
            <p:nvPr/>
          </p:nvSpPr>
          <p:spPr>
            <a:xfrm flipH="1">
              <a:off x="5022114" y="3781900"/>
              <a:ext cx="416881" cy="59290"/>
            </a:xfrm>
            <a:custGeom>
              <a:rect b="b" l="l" r="r" t="t"/>
              <a:pathLst>
                <a:path extrusionOk="0" h="1602" w="11264">
                  <a:moveTo>
                    <a:pt x="0" y="1"/>
                  </a:moveTo>
                  <a:lnTo>
                    <a:pt x="43" y="1602"/>
                  </a:lnTo>
                  <a:lnTo>
                    <a:pt x="11025" y="1602"/>
                  </a:lnTo>
                  <a:lnTo>
                    <a:pt x="11264" y="1"/>
                  </a:lnTo>
                  <a:close/>
                </a:path>
              </a:pathLst>
            </a:custGeom>
            <a:solidFill>
              <a:srgbClr val="98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37"/>
            <p:cNvSpPr/>
            <p:nvPr/>
          </p:nvSpPr>
          <p:spPr>
            <a:xfrm flipH="1">
              <a:off x="5771795" y="2792536"/>
              <a:ext cx="155960" cy="989367"/>
            </a:xfrm>
            <a:custGeom>
              <a:rect b="b" l="l" r="r" t="t"/>
              <a:pathLst>
                <a:path extrusionOk="0" h="23662" w="4214">
                  <a:moveTo>
                    <a:pt x="0" y="0"/>
                  </a:moveTo>
                  <a:lnTo>
                    <a:pt x="0" y="23662"/>
                  </a:lnTo>
                  <a:lnTo>
                    <a:pt x="4213" y="23662"/>
                  </a:lnTo>
                  <a:lnTo>
                    <a:pt x="4213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37"/>
            <p:cNvSpPr/>
            <p:nvPr/>
          </p:nvSpPr>
          <p:spPr>
            <a:xfrm flipH="1">
              <a:off x="5615838" y="2792536"/>
              <a:ext cx="155960" cy="989367"/>
            </a:xfrm>
            <a:custGeom>
              <a:rect b="b" l="l" r="r" t="t"/>
              <a:pathLst>
                <a:path extrusionOk="0" h="23662" w="4214">
                  <a:moveTo>
                    <a:pt x="0" y="0"/>
                  </a:moveTo>
                  <a:lnTo>
                    <a:pt x="0" y="23662"/>
                  </a:lnTo>
                  <a:lnTo>
                    <a:pt x="4213" y="23662"/>
                  </a:lnTo>
                  <a:lnTo>
                    <a:pt x="4213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37"/>
            <p:cNvSpPr/>
            <p:nvPr/>
          </p:nvSpPr>
          <p:spPr>
            <a:xfrm flipH="1">
              <a:off x="5459845" y="2792536"/>
              <a:ext cx="155997" cy="989367"/>
            </a:xfrm>
            <a:custGeom>
              <a:rect b="b" l="l" r="r" t="t"/>
              <a:pathLst>
                <a:path extrusionOk="0" h="23662" w="4215">
                  <a:moveTo>
                    <a:pt x="1" y="0"/>
                  </a:moveTo>
                  <a:lnTo>
                    <a:pt x="1" y="23662"/>
                  </a:lnTo>
                  <a:lnTo>
                    <a:pt x="4215" y="23662"/>
                  </a:lnTo>
                  <a:lnTo>
                    <a:pt x="4215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37"/>
            <p:cNvSpPr/>
            <p:nvPr/>
          </p:nvSpPr>
          <p:spPr>
            <a:xfrm flipH="1">
              <a:off x="5303889" y="2792536"/>
              <a:ext cx="155997" cy="989367"/>
            </a:xfrm>
            <a:custGeom>
              <a:rect b="b" l="l" r="r" t="t"/>
              <a:pathLst>
                <a:path extrusionOk="0" h="23662" w="4215">
                  <a:moveTo>
                    <a:pt x="1" y="0"/>
                  </a:moveTo>
                  <a:lnTo>
                    <a:pt x="1" y="23662"/>
                  </a:lnTo>
                  <a:lnTo>
                    <a:pt x="4215" y="23662"/>
                  </a:lnTo>
                  <a:lnTo>
                    <a:pt x="4215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37"/>
            <p:cNvSpPr/>
            <p:nvPr/>
          </p:nvSpPr>
          <p:spPr>
            <a:xfrm flipH="1">
              <a:off x="5147933" y="2792536"/>
              <a:ext cx="155997" cy="989367"/>
            </a:xfrm>
            <a:custGeom>
              <a:rect b="b" l="l" r="r" t="t"/>
              <a:pathLst>
                <a:path extrusionOk="0" h="23662" w="4215">
                  <a:moveTo>
                    <a:pt x="1" y="0"/>
                  </a:moveTo>
                  <a:lnTo>
                    <a:pt x="1" y="23662"/>
                  </a:lnTo>
                  <a:lnTo>
                    <a:pt x="4215" y="23662"/>
                  </a:lnTo>
                  <a:lnTo>
                    <a:pt x="4215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37"/>
            <p:cNvSpPr/>
            <p:nvPr/>
          </p:nvSpPr>
          <p:spPr>
            <a:xfrm flipH="1">
              <a:off x="4991903" y="2792536"/>
              <a:ext cx="155997" cy="989367"/>
            </a:xfrm>
            <a:custGeom>
              <a:rect b="b" l="l" r="r" t="t"/>
              <a:pathLst>
                <a:path extrusionOk="0" h="23662" w="4215">
                  <a:moveTo>
                    <a:pt x="0" y="0"/>
                  </a:moveTo>
                  <a:lnTo>
                    <a:pt x="0" y="23662"/>
                  </a:lnTo>
                  <a:lnTo>
                    <a:pt x="4214" y="23662"/>
                  </a:lnTo>
                  <a:lnTo>
                    <a:pt x="4214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37"/>
            <p:cNvSpPr/>
            <p:nvPr/>
          </p:nvSpPr>
          <p:spPr>
            <a:xfrm flipH="1">
              <a:off x="4996762" y="3692930"/>
              <a:ext cx="457296" cy="29682"/>
            </a:xfrm>
            <a:custGeom>
              <a:rect b="b" l="l" r="r" t="t"/>
              <a:pathLst>
                <a:path extrusionOk="0" h="802" w="12356">
                  <a:moveTo>
                    <a:pt x="401" y="0"/>
                  </a:moveTo>
                  <a:cubicBezTo>
                    <a:pt x="180" y="0"/>
                    <a:pt x="1" y="180"/>
                    <a:pt x="1" y="401"/>
                  </a:cubicBezTo>
                  <a:cubicBezTo>
                    <a:pt x="1" y="622"/>
                    <a:pt x="180" y="802"/>
                    <a:pt x="401" y="802"/>
                  </a:cubicBezTo>
                  <a:lnTo>
                    <a:pt x="11955" y="802"/>
                  </a:lnTo>
                  <a:cubicBezTo>
                    <a:pt x="12176" y="802"/>
                    <a:pt x="12356" y="622"/>
                    <a:pt x="12356" y="401"/>
                  </a:cubicBezTo>
                  <a:cubicBezTo>
                    <a:pt x="12356" y="180"/>
                    <a:pt x="12176" y="0"/>
                    <a:pt x="11955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37"/>
            <p:cNvSpPr/>
            <p:nvPr/>
          </p:nvSpPr>
          <p:spPr>
            <a:xfrm flipH="1">
              <a:off x="5500234" y="3692930"/>
              <a:ext cx="427614" cy="29682"/>
            </a:xfrm>
            <a:custGeom>
              <a:rect b="b" l="l" r="r" t="t"/>
              <a:pathLst>
                <a:path extrusionOk="0" h="802" w="11554">
                  <a:moveTo>
                    <a:pt x="403" y="0"/>
                  </a:moveTo>
                  <a:cubicBezTo>
                    <a:pt x="182" y="0"/>
                    <a:pt x="2" y="180"/>
                    <a:pt x="2" y="401"/>
                  </a:cubicBezTo>
                  <a:cubicBezTo>
                    <a:pt x="1" y="622"/>
                    <a:pt x="180" y="802"/>
                    <a:pt x="400" y="802"/>
                  </a:cubicBezTo>
                  <a:lnTo>
                    <a:pt x="11154" y="802"/>
                  </a:lnTo>
                  <a:cubicBezTo>
                    <a:pt x="11374" y="802"/>
                    <a:pt x="11553" y="622"/>
                    <a:pt x="11553" y="401"/>
                  </a:cubicBezTo>
                  <a:cubicBezTo>
                    <a:pt x="11553" y="180"/>
                    <a:pt x="11374" y="0"/>
                    <a:pt x="11154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37"/>
            <p:cNvSpPr/>
            <p:nvPr/>
          </p:nvSpPr>
          <p:spPr>
            <a:xfrm flipH="1">
              <a:off x="4991529" y="2850360"/>
              <a:ext cx="936300" cy="1551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37"/>
            <p:cNvSpPr/>
            <p:nvPr/>
          </p:nvSpPr>
          <p:spPr>
            <a:xfrm flipH="1">
              <a:off x="4926429" y="1652946"/>
              <a:ext cx="1064593" cy="1253344"/>
            </a:xfrm>
            <a:custGeom>
              <a:rect b="b" l="l" r="r" t="t"/>
              <a:pathLst>
                <a:path extrusionOk="0" h="33865" w="28765">
                  <a:moveTo>
                    <a:pt x="7656" y="1"/>
                  </a:moveTo>
                  <a:cubicBezTo>
                    <a:pt x="7057" y="1"/>
                    <a:pt x="6475" y="68"/>
                    <a:pt x="5915" y="202"/>
                  </a:cubicBezTo>
                  <a:cubicBezTo>
                    <a:pt x="4500" y="531"/>
                    <a:pt x="3235" y="1252"/>
                    <a:pt x="2241" y="2241"/>
                  </a:cubicBezTo>
                  <a:cubicBezTo>
                    <a:pt x="1070" y="3415"/>
                    <a:pt x="276" y="4963"/>
                    <a:pt x="65" y="6694"/>
                  </a:cubicBezTo>
                  <a:cubicBezTo>
                    <a:pt x="20" y="7005"/>
                    <a:pt x="0" y="7332"/>
                    <a:pt x="0" y="7656"/>
                  </a:cubicBezTo>
                  <a:lnTo>
                    <a:pt x="0" y="29861"/>
                  </a:lnTo>
                  <a:cubicBezTo>
                    <a:pt x="0" y="32073"/>
                    <a:pt x="1791" y="33864"/>
                    <a:pt x="4003" y="33864"/>
                  </a:cubicBezTo>
                  <a:lnTo>
                    <a:pt x="24762" y="33864"/>
                  </a:lnTo>
                  <a:cubicBezTo>
                    <a:pt x="26974" y="33864"/>
                    <a:pt x="28765" y="32073"/>
                    <a:pt x="28765" y="29861"/>
                  </a:cubicBezTo>
                  <a:lnTo>
                    <a:pt x="28765" y="7656"/>
                  </a:lnTo>
                  <a:cubicBezTo>
                    <a:pt x="28765" y="7332"/>
                    <a:pt x="28746" y="7005"/>
                    <a:pt x="28705" y="6694"/>
                  </a:cubicBezTo>
                  <a:cubicBezTo>
                    <a:pt x="28311" y="3515"/>
                    <a:pt x="25967" y="947"/>
                    <a:pt x="22909" y="209"/>
                  </a:cubicBezTo>
                  <a:cubicBezTo>
                    <a:pt x="22332" y="73"/>
                    <a:pt x="21731" y="1"/>
                    <a:pt x="21114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37"/>
            <p:cNvSpPr/>
            <p:nvPr/>
          </p:nvSpPr>
          <p:spPr>
            <a:xfrm flipH="1">
              <a:off x="4928798" y="1652946"/>
              <a:ext cx="1059855" cy="247745"/>
            </a:xfrm>
            <a:custGeom>
              <a:rect b="b" l="l" r="r" t="t"/>
              <a:pathLst>
                <a:path extrusionOk="0" h="6694" w="28637">
                  <a:moveTo>
                    <a:pt x="7592" y="1"/>
                  </a:moveTo>
                  <a:cubicBezTo>
                    <a:pt x="6994" y="1"/>
                    <a:pt x="6411" y="68"/>
                    <a:pt x="5852" y="202"/>
                  </a:cubicBezTo>
                  <a:cubicBezTo>
                    <a:pt x="4438" y="531"/>
                    <a:pt x="3171" y="1252"/>
                    <a:pt x="2177" y="2241"/>
                  </a:cubicBezTo>
                  <a:cubicBezTo>
                    <a:pt x="1006" y="3415"/>
                    <a:pt x="212" y="4963"/>
                    <a:pt x="1" y="6694"/>
                  </a:cubicBezTo>
                  <a:lnTo>
                    <a:pt x="28636" y="6694"/>
                  </a:lnTo>
                  <a:cubicBezTo>
                    <a:pt x="28246" y="3515"/>
                    <a:pt x="25900" y="947"/>
                    <a:pt x="22845" y="209"/>
                  </a:cubicBezTo>
                  <a:cubicBezTo>
                    <a:pt x="22268" y="73"/>
                    <a:pt x="21667" y="1"/>
                    <a:pt x="21050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37"/>
            <p:cNvSpPr/>
            <p:nvPr/>
          </p:nvSpPr>
          <p:spPr>
            <a:xfrm flipH="1">
              <a:off x="5140204" y="931933"/>
              <a:ext cx="652338" cy="937463"/>
            </a:xfrm>
            <a:custGeom>
              <a:rect b="b" l="l" r="r" t="t"/>
              <a:pathLst>
                <a:path extrusionOk="0" h="25330" w="17626">
                  <a:moveTo>
                    <a:pt x="4163" y="1"/>
                  </a:moveTo>
                  <a:cubicBezTo>
                    <a:pt x="3018" y="1"/>
                    <a:pt x="1977" y="466"/>
                    <a:pt x="1223" y="1220"/>
                  </a:cubicBezTo>
                  <a:cubicBezTo>
                    <a:pt x="799" y="1643"/>
                    <a:pt x="464" y="2160"/>
                    <a:pt x="253" y="2736"/>
                  </a:cubicBezTo>
                  <a:cubicBezTo>
                    <a:pt x="88" y="3181"/>
                    <a:pt x="0" y="3662"/>
                    <a:pt x="0" y="4166"/>
                  </a:cubicBezTo>
                  <a:lnTo>
                    <a:pt x="0" y="9713"/>
                  </a:lnTo>
                  <a:cubicBezTo>
                    <a:pt x="0" y="11434"/>
                    <a:pt x="1307" y="12856"/>
                    <a:pt x="2982" y="13041"/>
                  </a:cubicBezTo>
                  <a:cubicBezTo>
                    <a:pt x="3103" y="13052"/>
                    <a:pt x="3226" y="13060"/>
                    <a:pt x="3350" y="13060"/>
                  </a:cubicBezTo>
                  <a:lnTo>
                    <a:pt x="5889" y="13060"/>
                  </a:lnTo>
                  <a:lnTo>
                    <a:pt x="5889" y="19247"/>
                  </a:lnTo>
                  <a:cubicBezTo>
                    <a:pt x="5889" y="19358"/>
                    <a:pt x="5817" y="19455"/>
                    <a:pt x="5717" y="19478"/>
                  </a:cubicBezTo>
                  <a:cubicBezTo>
                    <a:pt x="5700" y="19483"/>
                    <a:pt x="5688" y="19483"/>
                    <a:pt x="5671" y="19483"/>
                  </a:cubicBezTo>
                  <a:lnTo>
                    <a:pt x="2293" y="19483"/>
                  </a:lnTo>
                  <a:cubicBezTo>
                    <a:pt x="1695" y="19483"/>
                    <a:pt x="1113" y="19550"/>
                    <a:pt x="553" y="19684"/>
                  </a:cubicBezTo>
                  <a:cubicBezTo>
                    <a:pt x="1230" y="21290"/>
                    <a:pt x="2349" y="22666"/>
                    <a:pt x="3750" y="23655"/>
                  </a:cubicBezTo>
                  <a:cubicBezTo>
                    <a:pt x="3750" y="23655"/>
                    <a:pt x="3753" y="23655"/>
                    <a:pt x="3753" y="23658"/>
                  </a:cubicBezTo>
                  <a:cubicBezTo>
                    <a:pt x="5253" y="24708"/>
                    <a:pt x="7081" y="25330"/>
                    <a:pt x="9052" y="25330"/>
                  </a:cubicBezTo>
                  <a:cubicBezTo>
                    <a:pt x="10899" y="25330"/>
                    <a:pt x="12614" y="24784"/>
                    <a:pt x="14057" y="23846"/>
                  </a:cubicBezTo>
                  <a:cubicBezTo>
                    <a:pt x="14057" y="23846"/>
                    <a:pt x="14062" y="23846"/>
                    <a:pt x="14062" y="23843"/>
                  </a:cubicBezTo>
                  <a:cubicBezTo>
                    <a:pt x="14682" y="23447"/>
                    <a:pt x="15248" y="22979"/>
                    <a:pt x="15749" y="22441"/>
                  </a:cubicBezTo>
                  <a:cubicBezTo>
                    <a:pt x="16503" y="21647"/>
                    <a:pt x="17115" y="20718"/>
                    <a:pt x="17545" y="19692"/>
                  </a:cubicBezTo>
                  <a:cubicBezTo>
                    <a:pt x="16967" y="19556"/>
                    <a:pt x="16367" y="19484"/>
                    <a:pt x="15749" y="19484"/>
                  </a:cubicBezTo>
                  <a:lnTo>
                    <a:pt x="15751" y="19484"/>
                  </a:lnTo>
                  <a:lnTo>
                    <a:pt x="15751" y="19478"/>
                  </a:lnTo>
                  <a:lnTo>
                    <a:pt x="12140" y="19478"/>
                  </a:lnTo>
                  <a:cubicBezTo>
                    <a:pt x="12012" y="19478"/>
                    <a:pt x="11909" y="19375"/>
                    <a:pt x="11909" y="19247"/>
                  </a:cubicBezTo>
                  <a:lnTo>
                    <a:pt x="11909" y="17057"/>
                  </a:lnTo>
                  <a:cubicBezTo>
                    <a:pt x="11909" y="16929"/>
                    <a:pt x="12012" y="16826"/>
                    <a:pt x="12140" y="16826"/>
                  </a:cubicBezTo>
                  <a:lnTo>
                    <a:pt x="12898" y="16826"/>
                  </a:lnTo>
                  <a:lnTo>
                    <a:pt x="13767" y="16821"/>
                  </a:lnTo>
                  <a:cubicBezTo>
                    <a:pt x="14323" y="16821"/>
                    <a:pt x="14827" y="16602"/>
                    <a:pt x="15188" y="16237"/>
                  </a:cubicBezTo>
                  <a:cubicBezTo>
                    <a:pt x="15465" y="15957"/>
                    <a:pt x="15663" y="15599"/>
                    <a:pt x="15738" y="15198"/>
                  </a:cubicBezTo>
                  <a:cubicBezTo>
                    <a:pt x="15744" y="15170"/>
                    <a:pt x="15746" y="15147"/>
                    <a:pt x="15751" y="15118"/>
                  </a:cubicBezTo>
                  <a:cubicBezTo>
                    <a:pt x="15767" y="15023"/>
                    <a:pt x="15774" y="14922"/>
                    <a:pt x="15774" y="14818"/>
                  </a:cubicBezTo>
                  <a:lnTo>
                    <a:pt x="15774" y="13047"/>
                  </a:lnTo>
                  <a:cubicBezTo>
                    <a:pt x="16766" y="13029"/>
                    <a:pt x="17625" y="12211"/>
                    <a:pt x="17609" y="11223"/>
                  </a:cubicBezTo>
                  <a:cubicBezTo>
                    <a:pt x="17605" y="10734"/>
                    <a:pt x="17404" y="10298"/>
                    <a:pt x="17088" y="9976"/>
                  </a:cubicBezTo>
                  <a:cubicBezTo>
                    <a:pt x="16756" y="9657"/>
                    <a:pt x="16311" y="9452"/>
                    <a:pt x="15814" y="9452"/>
                  </a:cubicBezTo>
                  <a:lnTo>
                    <a:pt x="15774" y="9452"/>
                  </a:lnTo>
                  <a:lnTo>
                    <a:pt x="15774" y="4166"/>
                  </a:lnTo>
                  <a:cubicBezTo>
                    <a:pt x="15774" y="3016"/>
                    <a:pt x="15308" y="1974"/>
                    <a:pt x="14554" y="1220"/>
                  </a:cubicBezTo>
                  <a:cubicBezTo>
                    <a:pt x="13800" y="466"/>
                    <a:pt x="12759" y="1"/>
                    <a:pt x="11608" y="1"/>
                  </a:cubicBezTo>
                  <a:close/>
                </a:path>
              </a:pathLst>
            </a:custGeom>
            <a:solidFill>
              <a:srgbClr val="99867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37"/>
            <p:cNvSpPr/>
            <p:nvPr/>
          </p:nvSpPr>
          <p:spPr>
            <a:xfrm flipH="1">
              <a:off x="5506531" y="1208725"/>
              <a:ext cx="197744" cy="105886"/>
            </a:xfrm>
            <a:custGeom>
              <a:rect b="b" l="l" r="r" t="t"/>
              <a:pathLst>
                <a:path extrusionOk="0" h="2861" w="5343">
                  <a:moveTo>
                    <a:pt x="5343" y="1"/>
                  </a:moveTo>
                  <a:cubicBezTo>
                    <a:pt x="5343" y="1086"/>
                    <a:pt x="4462" y="1965"/>
                    <a:pt x="3378" y="1967"/>
                  </a:cubicBezTo>
                  <a:lnTo>
                    <a:pt x="2107" y="1967"/>
                  </a:lnTo>
                  <a:lnTo>
                    <a:pt x="2107" y="1974"/>
                  </a:lnTo>
                  <a:lnTo>
                    <a:pt x="1551" y="1974"/>
                  </a:lnTo>
                  <a:cubicBezTo>
                    <a:pt x="890" y="1974"/>
                    <a:pt x="313" y="2329"/>
                    <a:pt x="1" y="2860"/>
                  </a:cubicBezTo>
                  <a:lnTo>
                    <a:pt x="3757" y="2860"/>
                  </a:lnTo>
                  <a:cubicBezTo>
                    <a:pt x="4633" y="2860"/>
                    <a:pt x="5343" y="2151"/>
                    <a:pt x="5343" y="1275"/>
                  </a:cubicBezTo>
                  <a:lnTo>
                    <a:pt x="5343" y="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37"/>
            <p:cNvSpPr/>
            <p:nvPr/>
          </p:nvSpPr>
          <p:spPr>
            <a:xfrm flipH="1">
              <a:off x="5332961" y="1293106"/>
              <a:ext cx="111733" cy="99816"/>
            </a:xfrm>
            <a:custGeom>
              <a:rect b="b" l="l" r="r" t="t"/>
              <a:pathLst>
                <a:path extrusionOk="0" h="2697" w="3019">
                  <a:moveTo>
                    <a:pt x="1510" y="0"/>
                  </a:moveTo>
                  <a:cubicBezTo>
                    <a:pt x="665" y="0"/>
                    <a:pt x="1" y="778"/>
                    <a:pt x="196" y="1658"/>
                  </a:cubicBezTo>
                  <a:cubicBezTo>
                    <a:pt x="305" y="2153"/>
                    <a:pt x="706" y="2552"/>
                    <a:pt x="1201" y="2663"/>
                  </a:cubicBezTo>
                  <a:cubicBezTo>
                    <a:pt x="1305" y="2686"/>
                    <a:pt x="1408" y="2697"/>
                    <a:pt x="1508" y="2697"/>
                  </a:cubicBezTo>
                  <a:cubicBezTo>
                    <a:pt x="2353" y="2697"/>
                    <a:pt x="3018" y="1919"/>
                    <a:pt x="2824" y="1040"/>
                  </a:cubicBezTo>
                  <a:cubicBezTo>
                    <a:pt x="2714" y="544"/>
                    <a:pt x="2314" y="145"/>
                    <a:pt x="1819" y="35"/>
                  </a:cubicBezTo>
                  <a:cubicBezTo>
                    <a:pt x="1714" y="11"/>
                    <a:pt x="1611" y="0"/>
                    <a:pt x="1510" y="0"/>
                  </a:cubicBezTo>
                  <a:close/>
                </a:path>
              </a:pathLst>
            </a:custGeom>
            <a:solidFill>
              <a:srgbClr val="C7B29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7"/>
            <p:cNvSpPr/>
            <p:nvPr/>
          </p:nvSpPr>
          <p:spPr>
            <a:xfrm flipH="1">
              <a:off x="5208684" y="1394178"/>
              <a:ext cx="111141" cy="80867"/>
            </a:xfrm>
            <a:custGeom>
              <a:rect b="b" l="l" r="r" t="t"/>
              <a:pathLst>
                <a:path extrusionOk="0" h="2185" w="3003">
                  <a:moveTo>
                    <a:pt x="306" y="1"/>
                  </a:moveTo>
                  <a:cubicBezTo>
                    <a:pt x="272" y="1"/>
                    <a:pt x="236" y="8"/>
                    <a:pt x="201" y="22"/>
                  </a:cubicBezTo>
                  <a:cubicBezTo>
                    <a:pt x="62" y="83"/>
                    <a:pt x="0" y="249"/>
                    <a:pt x="71" y="384"/>
                  </a:cubicBezTo>
                  <a:cubicBezTo>
                    <a:pt x="897" y="1976"/>
                    <a:pt x="2412" y="2168"/>
                    <a:pt x="2965" y="2183"/>
                  </a:cubicBezTo>
                  <a:cubicBezTo>
                    <a:pt x="2976" y="2183"/>
                    <a:pt x="2988" y="2183"/>
                    <a:pt x="3002" y="2184"/>
                  </a:cubicBezTo>
                  <a:lnTo>
                    <a:pt x="3002" y="1658"/>
                  </a:lnTo>
                  <a:cubicBezTo>
                    <a:pt x="3000" y="1658"/>
                    <a:pt x="2997" y="1658"/>
                    <a:pt x="2994" y="1658"/>
                  </a:cubicBezTo>
                  <a:cubicBezTo>
                    <a:pt x="2576" y="1658"/>
                    <a:pt x="1267" y="1540"/>
                    <a:pt x="542" y="147"/>
                  </a:cubicBezTo>
                  <a:cubicBezTo>
                    <a:pt x="494" y="55"/>
                    <a:pt x="402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7"/>
            <p:cNvSpPr/>
            <p:nvPr/>
          </p:nvSpPr>
          <p:spPr>
            <a:xfrm flipH="1">
              <a:off x="5603417" y="771646"/>
              <a:ext cx="349559" cy="349522"/>
            </a:xfrm>
            <a:custGeom>
              <a:rect b="b" l="l" r="r" t="t"/>
              <a:pathLst>
                <a:path extrusionOk="0" h="9444" w="9445">
                  <a:moveTo>
                    <a:pt x="4723" y="0"/>
                  </a:moveTo>
                  <a:cubicBezTo>
                    <a:pt x="2112" y="0"/>
                    <a:pt x="1" y="2111"/>
                    <a:pt x="1" y="4721"/>
                  </a:cubicBezTo>
                  <a:cubicBezTo>
                    <a:pt x="1" y="6838"/>
                    <a:pt x="1392" y="8631"/>
                    <a:pt x="3308" y="9230"/>
                  </a:cubicBezTo>
                  <a:cubicBezTo>
                    <a:pt x="3755" y="9370"/>
                    <a:pt x="4229" y="9444"/>
                    <a:pt x="4723" y="9444"/>
                  </a:cubicBezTo>
                  <a:cubicBezTo>
                    <a:pt x="7333" y="9444"/>
                    <a:pt x="9444" y="7332"/>
                    <a:pt x="9444" y="4721"/>
                  </a:cubicBezTo>
                  <a:cubicBezTo>
                    <a:pt x="9444" y="4230"/>
                    <a:pt x="9370" y="3755"/>
                    <a:pt x="9226" y="3306"/>
                  </a:cubicBezTo>
                  <a:cubicBezTo>
                    <a:pt x="8630" y="1392"/>
                    <a:pt x="6839" y="0"/>
                    <a:pt x="4723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7"/>
            <p:cNvSpPr/>
            <p:nvPr/>
          </p:nvSpPr>
          <p:spPr>
            <a:xfrm flipH="1">
              <a:off x="5603420" y="894109"/>
              <a:ext cx="227130" cy="227056"/>
            </a:xfrm>
            <a:custGeom>
              <a:rect b="b" l="l" r="r" t="t"/>
              <a:pathLst>
                <a:path extrusionOk="0" h="6135" w="6137">
                  <a:moveTo>
                    <a:pt x="4163" y="0"/>
                  </a:moveTo>
                  <a:cubicBezTo>
                    <a:pt x="1865" y="0"/>
                    <a:pt x="0" y="1865"/>
                    <a:pt x="0" y="4163"/>
                  </a:cubicBezTo>
                  <a:lnTo>
                    <a:pt x="0" y="5921"/>
                  </a:lnTo>
                  <a:cubicBezTo>
                    <a:pt x="447" y="6061"/>
                    <a:pt x="921" y="6135"/>
                    <a:pt x="1415" y="6135"/>
                  </a:cubicBezTo>
                  <a:cubicBezTo>
                    <a:pt x="4025" y="6135"/>
                    <a:pt x="6136" y="4023"/>
                    <a:pt x="6136" y="1412"/>
                  </a:cubicBezTo>
                  <a:cubicBezTo>
                    <a:pt x="6136" y="921"/>
                    <a:pt x="6062" y="446"/>
                    <a:pt x="5918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37"/>
            <p:cNvSpPr/>
            <p:nvPr/>
          </p:nvSpPr>
          <p:spPr>
            <a:xfrm flipH="1">
              <a:off x="5208746" y="932007"/>
              <a:ext cx="583796" cy="580095"/>
            </a:xfrm>
            <a:custGeom>
              <a:rect b="b" l="l" r="r" t="t"/>
              <a:pathLst>
                <a:path extrusionOk="0" h="15674" w="15774">
                  <a:moveTo>
                    <a:pt x="4163" y="0"/>
                  </a:moveTo>
                  <a:cubicBezTo>
                    <a:pt x="1865" y="0"/>
                    <a:pt x="0" y="1866"/>
                    <a:pt x="0" y="4164"/>
                  </a:cubicBezTo>
                  <a:lnTo>
                    <a:pt x="0" y="12001"/>
                  </a:lnTo>
                  <a:cubicBezTo>
                    <a:pt x="0" y="14026"/>
                    <a:pt x="1642" y="15669"/>
                    <a:pt x="3667" y="15669"/>
                  </a:cubicBezTo>
                  <a:lnTo>
                    <a:pt x="5868" y="15669"/>
                  </a:lnTo>
                  <a:cubicBezTo>
                    <a:pt x="5871" y="15671"/>
                    <a:pt x="5874" y="15672"/>
                    <a:pt x="5876" y="15672"/>
                  </a:cubicBezTo>
                  <a:cubicBezTo>
                    <a:pt x="5879" y="15672"/>
                    <a:pt x="5881" y="15671"/>
                    <a:pt x="5885" y="15669"/>
                  </a:cubicBezTo>
                  <a:cubicBezTo>
                    <a:pt x="5903" y="15673"/>
                    <a:pt x="5918" y="15673"/>
                    <a:pt x="5935" y="15673"/>
                  </a:cubicBezTo>
                  <a:cubicBezTo>
                    <a:pt x="6658" y="15673"/>
                    <a:pt x="7244" y="15086"/>
                    <a:pt x="7244" y="14363"/>
                  </a:cubicBezTo>
                  <a:cubicBezTo>
                    <a:pt x="7244" y="14261"/>
                    <a:pt x="7233" y="14158"/>
                    <a:pt x="7208" y="14062"/>
                  </a:cubicBezTo>
                  <a:cubicBezTo>
                    <a:pt x="7114" y="13698"/>
                    <a:pt x="6860" y="13378"/>
                    <a:pt x="6528" y="13200"/>
                  </a:cubicBezTo>
                  <a:cubicBezTo>
                    <a:pt x="6263" y="13059"/>
                    <a:pt x="5942" y="13029"/>
                    <a:pt x="5628" y="13029"/>
                  </a:cubicBezTo>
                  <a:cubicBezTo>
                    <a:pt x="5471" y="13029"/>
                    <a:pt x="5315" y="13037"/>
                    <a:pt x="5168" y="13042"/>
                  </a:cubicBezTo>
                  <a:cubicBezTo>
                    <a:pt x="5070" y="13046"/>
                    <a:pt x="4971" y="13047"/>
                    <a:pt x="4872" y="13047"/>
                  </a:cubicBezTo>
                  <a:cubicBezTo>
                    <a:pt x="4675" y="13047"/>
                    <a:pt x="4476" y="13042"/>
                    <a:pt x="4278" y="13042"/>
                  </a:cubicBezTo>
                  <a:lnTo>
                    <a:pt x="3936" y="13042"/>
                  </a:lnTo>
                  <a:cubicBezTo>
                    <a:pt x="3437" y="13042"/>
                    <a:pt x="2989" y="12844"/>
                    <a:pt x="2662" y="12516"/>
                  </a:cubicBezTo>
                  <a:cubicBezTo>
                    <a:pt x="2339" y="12190"/>
                    <a:pt x="2136" y="11741"/>
                    <a:pt x="2136" y="11232"/>
                  </a:cubicBezTo>
                  <a:cubicBezTo>
                    <a:pt x="2140" y="10902"/>
                    <a:pt x="2228" y="10597"/>
                    <a:pt x="2386" y="10333"/>
                  </a:cubicBezTo>
                  <a:cubicBezTo>
                    <a:pt x="2698" y="9803"/>
                    <a:pt x="3275" y="9448"/>
                    <a:pt x="3936" y="9448"/>
                  </a:cubicBezTo>
                  <a:cubicBezTo>
                    <a:pt x="3936" y="9448"/>
                    <a:pt x="4490" y="9448"/>
                    <a:pt x="4490" y="9441"/>
                  </a:cubicBezTo>
                  <a:lnTo>
                    <a:pt x="5763" y="9441"/>
                  </a:lnTo>
                  <a:cubicBezTo>
                    <a:pt x="6849" y="9441"/>
                    <a:pt x="7729" y="8561"/>
                    <a:pt x="7729" y="7475"/>
                  </a:cubicBezTo>
                  <a:lnTo>
                    <a:pt x="7729" y="5096"/>
                  </a:lnTo>
                  <a:cubicBezTo>
                    <a:pt x="7729" y="4581"/>
                    <a:pt x="8146" y="4164"/>
                    <a:pt x="8661" y="4164"/>
                  </a:cubicBezTo>
                  <a:lnTo>
                    <a:pt x="15774" y="4164"/>
                  </a:lnTo>
                  <a:cubicBezTo>
                    <a:pt x="15774" y="3015"/>
                    <a:pt x="15308" y="1974"/>
                    <a:pt x="14554" y="1220"/>
                  </a:cubicBezTo>
                  <a:cubicBezTo>
                    <a:pt x="13800" y="466"/>
                    <a:pt x="12759" y="0"/>
                    <a:pt x="11610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37"/>
            <p:cNvSpPr/>
            <p:nvPr/>
          </p:nvSpPr>
          <p:spPr>
            <a:xfrm flipH="1">
              <a:off x="5245694" y="1225120"/>
              <a:ext cx="100408" cy="58661"/>
            </a:xfrm>
            <a:custGeom>
              <a:rect b="b" l="l" r="r" t="t"/>
              <a:pathLst>
                <a:path extrusionOk="0" h="1585" w="2713">
                  <a:moveTo>
                    <a:pt x="228" y="0"/>
                  </a:moveTo>
                  <a:cubicBezTo>
                    <a:pt x="103" y="0"/>
                    <a:pt x="1" y="102"/>
                    <a:pt x="1" y="228"/>
                  </a:cubicBezTo>
                  <a:cubicBezTo>
                    <a:pt x="1" y="975"/>
                    <a:pt x="610" y="1584"/>
                    <a:pt x="1357" y="1584"/>
                  </a:cubicBezTo>
                  <a:cubicBezTo>
                    <a:pt x="2104" y="1584"/>
                    <a:pt x="2712" y="975"/>
                    <a:pt x="2712" y="228"/>
                  </a:cubicBezTo>
                  <a:cubicBezTo>
                    <a:pt x="2711" y="102"/>
                    <a:pt x="2611" y="0"/>
                    <a:pt x="2484" y="0"/>
                  </a:cubicBezTo>
                  <a:cubicBezTo>
                    <a:pt x="2359" y="0"/>
                    <a:pt x="2259" y="102"/>
                    <a:pt x="2259" y="228"/>
                  </a:cubicBezTo>
                  <a:cubicBezTo>
                    <a:pt x="2259" y="725"/>
                    <a:pt x="1854" y="1129"/>
                    <a:pt x="1357" y="1129"/>
                  </a:cubicBezTo>
                  <a:cubicBezTo>
                    <a:pt x="860" y="1129"/>
                    <a:pt x="456" y="725"/>
                    <a:pt x="456" y="228"/>
                  </a:cubicBezTo>
                  <a:cubicBezTo>
                    <a:pt x="456" y="102"/>
                    <a:pt x="354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37"/>
            <p:cNvSpPr/>
            <p:nvPr/>
          </p:nvSpPr>
          <p:spPr>
            <a:xfrm flipH="1">
              <a:off x="5245435" y="1138555"/>
              <a:ext cx="100852" cy="37750"/>
            </a:xfrm>
            <a:custGeom>
              <a:rect b="b" l="l" r="r" t="t"/>
              <a:pathLst>
                <a:path extrusionOk="0" h="1020" w="2725">
                  <a:moveTo>
                    <a:pt x="1362" y="1"/>
                  </a:moveTo>
                  <a:cubicBezTo>
                    <a:pt x="822" y="1"/>
                    <a:pt x="317" y="256"/>
                    <a:pt x="45" y="667"/>
                  </a:cubicBezTo>
                  <a:cubicBezTo>
                    <a:pt x="10" y="717"/>
                    <a:pt x="0" y="779"/>
                    <a:pt x="12" y="838"/>
                  </a:cubicBezTo>
                  <a:cubicBezTo>
                    <a:pt x="24" y="897"/>
                    <a:pt x="59" y="950"/>
                    <a:pt x="109" y="982"/>
                  </a:cubicBezTo>
                  <a:cubicBezTo>
                    <a:pt x="148" y="1007"/>
                    <a:pt x="192" y="1019"/>
                    <a:pt x="235" y="1019"/>
                  </a:cubicBezTo>
                  <a:cubicBezTo>
                    <a:pt x="308" y="1019"/>
                    <a:pt x="381" y="984"/>
                    <a:pt x="425" y="919"/>
                  </a:cubicBezTo>
                  <a:cubicBezTo>
                    <a:pt x="613" y="633"/>
                    <a:pt x="972" y="456"/>
                    <a:pt x="1362" y="456"/>
                  </a:cubicBezTo>
                  <a:cubicBezTo>
                    <a:pt x="1752" y="456"/>
                    <a:pt x="2111" y="634"/>
                    <a:pt x="2300" y="919"/>
                  </a:cubicBezTo>
                  <a:cubicBezTo>
                    <a:pt x="2343" y="982"/>
                    <a:pt x="2413" y="1019"/>
                    <a:pt x="2489" y="1019"/>
                  </a:cubicBezTo>
                  <a:cubicBezTo>
                    <a:pt x="2535" y="1019"/>
                    <a:pt x="2578" y="1006"/>
                    <a:pt x="2616" y="982"/>
                  </a:cubicBezTo>
                  <a:cubicBezTo>
                    <a:pt x="2666" y="947"/>
                    <a:pt x="2700" y="897"/>
                    <a:pt x="2712" y="838"/>
                  </a:cubicBezTo>
                  <a:cubicBezTo>
                    <a:pt x="2725" y="779"/>
                    <a:pt x="2712" y="717"/>
                    <a:pt x="2680" y="667"/>
                  </a:cubicBezTo>
                  <a:cubicBezTo>
                    <a:pt x="2407" y="256"/>
                    <a:pt x="1903" y="1"/>
                    <a:pt x="1362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37"/>
            <p:cNvSpPr/>
            <p:nvPr/>
          </p:nvSpPr>
          <p:spPr>
            <a:xfrm flipH="1">
              <a:off x="5550539" y="1390329"/>
              <a:ext cx="49482" cy="49297"/>
            </a:xfrm>
            <a:custGeom>
              <a:rect b="b" l="l" r="r" t="t"/>
              <a:pathLst>
                <a:path extrusionOk="0" h="1332" w="1337">
                  <a:moveTo>
                    <a:pt x="667" y="0"/>
                  </a:moveTo>
                  <a:cubicBezTo>
                    <a:pt x="301" y="0"/>
                    <a:pt x="1" y="297"/>
                    <a:pt x="1" y="665"/>
                  </a:cubicBezTo>
                  <a:cubicBezTo>
                    <a:pt x="1" y="1036"/>
                    <a:pt x="302" y="1331"/>
                    <a:pt x="667" y="1331"/>
                  </a:cubicBezTo>
                  <a:cubicBezTo>
                    <a:pt x="1036" y="1331"/>
                    <a:pt x="1336" y="1034"/>
                    <a:pt x="1336" y="665"/>
                  </a:cubicBezTo>
                  <a:cubicBezTo>
                    <a:pt x="1336" y="297"/>
                    <a:pt x="1036" y="1"/>
                    <a:pt x="667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37"/>
            <p:cNvSpPr/>
            <p:nvPr/>
          </p:nvSpPr>
          <p:spPr>
            <a:xfrm flipH="1">
              <a:off x="7890135" y="2724288"/>
              <a:ext cx="286346" cy="240306"/>
            </a:xfrm>
            <a:custGeom>
              <a:rect b="b" l="l" r="r" t="t"/>
              <a:pathLst>
                <a:path extrusionOk="0" h="6493" w="7737">
                  <a:moveTo>
                    <a:pt x="3829" y="1"/>
                  </a:moveTo>
                  <a:cubicBezTo>
                    <a:pt x="3666" y="1"/>
                    <a:pt x="3503" y="23"/>
                    <a:pt x="3345" y="69"/>
                  </a:cubicBezTo>
                  <a:cubicBezTo>
                    <a:pt x="3172" y="123"/>
                    <a:pt x="3002" y="196"/>
                    <a:pt x="2850" y="308"/>
                  </a:cubicBezTo>
                  <a:cubicBezTo>
                    <a:pt x="2756" y="366"/>
                    <a:pt x="2672" y="435"/>
                    <a:pt x="2593" y="514"/>
                  </a:cubicBezTo>
                  <a:lnTo>
                    <a:pt x="231" y="2872"/>
                  </a:lnTo>
                  <a:cubicBezTo>
                    <a:pt x="0" y="3103"/>
                    <a:pt x="0" y="3478"/>
                    <a:pt x="231" y="3710"/>
                  </a:cubicBezTo>
                  <a:lnTo>
                    <a:pt x="253" y="3731"/>
                  </a:lnTo>
                  <a:cubicBezTo>
                    <a:pt x="369" y="3847"/>
                    <a:pt x="522" y="3906"/>
                    <a:pt x="675" y="3906"/>
                  </a:cubicBezTo>
                  <a:cubicBezTo>
                    <a:pt x="827" y="3906"/>
                    <a:pt x="980" y="3847"/>
                    <a:pt x="1096" y="3731"/>
                  </a:cubicBezTo>
                  <a:lnTo>
                    <a:pt x="1096" y="3731"/>
                  </a:lnTo>
                  <a:lnTo>
                    <a:pt x="713" y="4115"/>
                  </a:lnTo>
                  <a:cubicBezTo>
                    <a:pt x="481" y="4346"/>
                    <a:pt x="481" y="4725"/>
                    <a:pt x="713" y="4956"/>
                  </a:cubicBezTo>
                  <a:lnTo>
                    <a:pt x="734" y="4978"/>
                  </a:lnTo>
                  <a:cubicBezTo>
                    <a:pt x="850" y="5093"/>
                    <a:pt x="1002" y="5151"/>
                    <a:pt x="1154" y="5151"/>
                  </a:cubicBezTo>
                  <a:cubicBezTo>
                    <a:pt x="1306" y="5151"/>
                    <a:pt x="1457" y="5093"/>
                    <a:pt x="1573" y="4978"/>
                  </a:cubicBezTo>
                  <a:lnTo>
                    <a:pt x="1573" y="4978"/>
                  </a:lnTo>
                  <a:lnTo>
                    <a:pt x="1342" y="5209"/>
                  </a:lnTo>
                  <a:cubicBezTo>
                    <a:pt x="1110" y="5440"/>
                    <a:pt x="1110" y="5820"/>
                    <a:pt x="1342" y="6051"/>
                  </a:cubicBezTo>
                  <a:lnTo>
                    <a:pt x="1363" y="6072"/>
                  </a:lnTo>
                  <a:cubicBezTo>
                    <a:pt x="1479" y="6189"/>
                    <a:pt x="1631" y="6247"/>
                    <a:pt x="1784" y="6247"/>
                  </a:cubicBezTo>
                  <a:cubicBezTo>
                    <a:pt x="1937" y="6247"/>
                    <a:pt x="2089" y="6189"/>
                    <a:pt x="2205" y="6072"/>
                  </a:cubicBezTo>
                  <a:lnTo>
                    <a:pt x="2818" y="5457"/>
                  </a:lnTo>
                  <a:lnTo>
                    <a:pt x="2818" y="5457"/>
                  </a:lnTo>
                  <a:cubicBezTo>
                    <a:pt x="2587" y="5690"/>
                    <a:pt x="2588" y="6066"/>
                    <a:pt x="2820" y="6298"/>
                  </a:cubicBezTo>
                  <a:lnTo>
                    <a:pt x="2841" y="6319"/>
                  </a:lnTo>
                  <a:cubicBezTo>
                    <a:pt x="2957" y="6435"/>
                    <a:pt x="3109" y="6493"/>
                    <a:pt x="3262" y="6493"/>
                  </a:cubicBezTo>
                  <a:cubicBezTo>
                    <a:pt x="3415" y="6493"/>
                    <a:pt x="3567" y="6435"/>
                    <a:pt x="3683" y="6319"/>
                  </a:cubicBezTo>
                  <a:lnTo>
                    <a:pt x="4953" y="5045"/>
                  </a:lnTo>
                  <a:lnTo>
                    <a:pt x="4974" y="5067"/>
                  </a:lnTo>
                  <a:cubicBezTo>
                    <a:pt x="5206" y="5299"/>
                    <a:pt x="5511" y="5415"/>
                    <a:pt x="5816" y="5415"/>
                  </a:cubicBezTo>
                  <a:cubicBezTo>
                    <a:pt x="6121" y="5415"/>
                    <a:pt x="6426" y="5299"/>
                    <a:pt x="6657" y="5067"/>
                  </a:cubicBezTo>
                  <a:lnTo>
                    <a:pt x="7081" y="4643"/>
                  </a:lnTo>
                  <a:lnTo>
                    <a:pt x="7281" y="4441"/>
                  </a:lnTo>
                  <a:cubicBezTo>
                    <a:pt x="7337" y="4385"/>
                    <a:pt x="7387" y="4324"/>
                    <a:pt x="7433" y="4255"/>
                  </a:cubicBezTo>
                  <a:lnTo>
                    <a:pt x="7433" y="4253"/>
                  </a:lnTo>
                  <a:cubicBezTo>
                    <a:pt x="7736" y="3787"/>
                    <a:pt x="7686" y="3142"/>
                    <a:pt x="7281" y="2737"/>
                  </a:cubicBezTo>
                  <a:lnTo>
                    <a:pt x="7291" y="2737"/>
                  </a:lnTo>
                  <a:lnTo>
                    <a:pt x="5069" y="514"/>
                  </a:lnTo>
                  <a:cubicBezTo>
                    <a:pt x="4726" y="172"/>
                    <a:pt x="4277" y="1"/>
                    <a:pt x="3829" y="1"/>
                  </a:cubicBezTo>
                  <a:close/>
                </a:path>
              </a:pathLst>
            </a:custGeom>
            <a:solidFill>
              <a:schemeClr val="hlink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37"/>
            <p:cNvSpPr/>
            <p:nvPr/>
          </p:nvSpPr>
          <p:spPr>
            <a:xfrm flipH="1">
              <a:off x="8059457" y="2839313"/>
              <a:ext cx="65064" cy="69283"/>
            </a:xfrm>
            <a:custGeom>
              <a:rect b="b" l="l" r="r" t="t"/>
              <a:pathLst>
                <a:path extrusionOk="0" h="1872" w="1758">
                  <a:moveTo>
                    <a:pt x="1521" y="1"/>
                  </a:moveTo>
                  <a:cubicBezTo>
                    <a:pt x="1466" y="1"/>
                    <a:pt x="1411" y="21"/>
                    <a:pt x="1368" y="63"/>
                  </a:cubicBezTo>
                  <a:lnTo>
                    <a:pt x="169" y="1262"/>
                  </a:lnTo>
                  <a:cubicBezTo>
                    <a:pt x="1" y="1430"/>
                    <a:pt x="1" y="1703"/>
                    <a:pt x="169" y="1871"/>
                  </a:cubicBezTo>
                  <a:lnTo>
                    <a:pt x="1674" y="369"/>
                  </a:lnTo>
                  <a:cubicBezTo>
                    <a:pt x="1758" y="284"/>
                    <a:pt x="1758" y="148"/>
                    <a:pt x="1674" y="63"/>
                  </a:cubicBezTo>
                  <a:cubicBezTo>
                    <a:pt x="1632" y="21"/>
                    <a:pt x="1577" y="1"/>
                    <a:pt x="1521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37"/>
            <p:cNvSpPr/>
            <p:nvPr/>
          </p:nvSpPr>
          <p:spPr>
            <a:xfrm flipH="1">
              <a:off x="8091396" y="2807411"/>
              <a:ext cx="50852" cy="55108"/>
            </a:xfrm>
            <a:custGeom>
              <a:rect b="b" l="l" r="r" t="t"/>
              <a:pathLst>
                <a:path extrusionOk="0" h="1489" w="1374">
                  <a:moveTo>
                    <a:pt x="1136" y="1"/>
                  </a:moveTo>
                  <a:cubicBezTo>
                    <a:pt x="1081" y="1"/>
                    <a:pt x="1026" y="22"/>
                    <a:pt x="984" y="63"/>
                  </a:cubicBezTo>
                  <a:lnTo>
                    <a:pt x="168" y="879"/>
                  </a:lnTo>
                  <a:cubicBezTo>
                    <a:pt x="0" y="1046"/>
                    <a:pt x="0" y="1319"/>
                    <a:pt x="168" y="1488"/>
                  </a:cubicBezTo>
                  <a:lnTo>
                    <a:pt x="1289" y="369"/>
                  </a:lnTo>
                  <a:cubicBezTo>
                    <a:pt x="1373" y="284"/>
                    <a:pt x="1373" y="148"/>
                    <a:pt x="1289" y="63"/>
                  </a:cubicBezTo>
                  <a:cubicBezTo>
                    <a:pt x="1247" y="22"/>
                    <a:pt x="1192" y="1"/>
                    <a:pt x="1136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37"/>
            <p:cNvSpPr/>
            <p:nvPr/>
          </p:nvSpPr>
          <p:spPr>
            <a:xfrm flipH="1">
              <a:off x="8027629" y="2871289"/>
              <a:ext cx="50852" cy="55034"/>
            </a:xfrm>
            <a:custGeom>
              <a:rect b="b" l="l" r="r" t="t"/>
              <a:pathLst>
                <a:path extrusionOk="0" h="1487" w="1374">
                  <a:moveTo>
                    <a:pt x="1137" y="0"/>
                  </a:moveTo>
                  <a:cubicBezTo>
                    <a:pt x="1082" y="0"/>
                    <a:pt x="1027" y="21"/>
                    <a:pt x="985" y="64"/>
                  </a:cubicBezTo>
                  <a:lnTo>
                    <a:pt x="169" y="878"/>
                  </a:lnTo>
                  <a:cubicBezTo>
                    <a:pt x="1" y="1047"/>
                    <a:pt x="1" y="1318"/>
                    <a:pt x="169" y="1487"/>
                  </a:cubicBezTo>
                  <a:lnTo>
                    <a:pt x="1289" y="368"/>
                  </a:lnTo>
                  <a:cubicBezTo>
                    <a:pt x="1374" y="283"/>
                    <a:pt x="1374" y="147"/>
                    <a:pt x="1289" y="64"/>
                  </a:cubicBezTo>
                  <a:cubicBezTo>
                    <a:pt x="1247" y="21"/>
                    <a:pt x="1193" y="0"/>
                    <a:pt x="1137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37"/>
            <p:cNvSpPr/>
            <p:nvPr/>
          </p:nvSpPr>
          <p:spPr>
            <a:xfrm flipH="1">
              <a:off x="7951169" y="2880763"/>
              <a:ext cx="41969" cy="34974"/>
            </a:xfrm>
            <a:custGeom>
              <a:rect b="b" l="l" r="r" t="t"/>
              <a:pathLst>
                <a:path extrusionOk="0" h="945" w="1134">
                  <a:moveTo>
                    <a:pt x="896" y="1"/>
                  </a:moveTo>
                  <a:cubicBezTo>
                    <a:pt x="840" y="1"/>
                    <a:pt x="785" y="22"/>
                    <a:pt x="743" y="63"/>
                  </a:cubicBezTo>
                  <a:lnTo>
                    <a:pt x="0" y="817"/>
                  </a:lnTo>
                  <a:cubicBezTo>
                    <a:pt x="84" y="902"/>
                    <a:pt x="194" y="944"/>
                    <a:pt x="304" y="944"/>
                  </a:cubicBezTo>
                  <a:cubicBezTo>
                    <a:pt x="415" y="944"/>
                    <a:pt x="525" y="902"/>
                    <a:pt x="609" y="817"/>
                  </a:cubicBezTo>
                  <a:lnTo>
                    <a:pt x="1049" y="369"/>
                  </a:lnTo>
                  <a:cubicBezTo>
                    <a:pt x="1133" y="284"/>
                    <a:pt x="1133" y="148"/>
                    <a:pt x="1049" y="63"/>
                  </a:cubicBezTo>
                  <a:cubicBezTo>
                    <a:pt x="1006" y="22"/>
                    <a:pt x="951" y="1"/>
                    <a:pt x="896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37"/>
            <p:cNvSpPr/>
            <p:nvPr/>
          </p:nvSpPr>
          <p:spPr>
            <a:xfrm flipH="1">
              <a:off x="7890137" y="2724214"/>
              <a:ext cx="180831" cy="171948"/>
            </a:xfrm>
            <a:custGeom>
              <a:rect b="b" l="l" r="r" t="t"/>
              <a:pathLst>
                <a:path extrusionOk="0" h="4646" w="4886">
                  <a:moveTo>
                    <a:pt x="981" y="1"/>
                  </a:moveTo>
                  <a:cubicBezTo>
                    <a:pt x="818" y="1"/>
                    <a:pt x="654" y="24"/>
                    <a:pt x="496" y="69"/>
                  </a:cubicBezTo>
                  <a:cubicBezTo>
                    <a:pt x="322" y="124"/>
                    <a:pt x="153" y="197"/>
                    <a:pt x="0" y="308"/>
                  </a:cubicBezTo>
                  <a:lnTo>
                    <a:pt x="3528" y="3930"/>
                  </a:lnTo>
                  <a:lnTo>
                    <a:pt x="4230" y="4645"/>
                  </a:lnTo>
                  <a:lnTo>
                    <a:pt x="4430" y="4443"/>
                  </a:lnTo>
                  <a:cubicBezTo>
                    <a:pt x="4486" y="4387"/>
                    <a:pt x="4536" y="4326"/>
                    <a:pt x="4582" y="4257"/>
                  </a:cubicBezTo>
                  <a:lnTo>
                    <a:pt x="4582" y="4255"/>
                  </a:lnTo>
                  <a:cubicBezTo>
                    <a:pt x="4885" y="3789"/>
                    <a:pt x="4835" y="3144"/>
                    <a:pt x="4431" y="2738"/>
                  </a:cubicBezTo>
                  <a:lnTo>
                    <a:pt x="4441" y="2738"/>
                  </a:lnTo>
                  <a:lnTo>
                    <a:pt x="2219" y="514"/>
                  </a:lnTo>
                  <a:cubicBezTo>
                    <a:pt x="1876" y="172"/>
                    <a:pt x="1429" y="1"/>
                    <a:pt x="981" y="1"/>
                  </a:cubicBezTo>
                  <a:close/>
                </a:path>
              </a:pathLst>
            </a:custGeom>
            <a:solidFill>
              <a:srgbClr val="27272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37"/>
            <p:cNvSpPr/>
            <p:nvPr/>
          </p:nvSpPr>
          <p:spPr>
            <a:xfrm flipH="1">
              <a:off x="6262745" y="3128651"/>
              <a:ext cx="1351901" cy="1859864"/>
            </a:xfrm>
            <a:custGeom>
              <a:rect b="b" l="l" r="r" t="t"/>
              <a:pathLst>
                <a:path extrusionOk="0" h="50253" w="36528">
                  <a:moveTo>
                    <a:pt x="16577" y="1"/>
                  </a:moveTo>
                  <a:lnTo>
                    <a:pt x="16850" y="4369"/>
                  </a:lnTo>
                  <a:lnTo>
                    <a:pt x="18126" y="24912"/>
                  </a:lnTo>
                  <a:cubicBezTo>
                    <a:pt x="18133" y="25027"/>
                    <a:pt x="18041" y="25125"/>
                    <a:pt x="17926" y="25125"/>
                  </a:cubicBezTo>
                  <a:lnTo>
                    <a:pt x="1" y="25106"/>
                  </a:lnTo>
                  <a:lnTo>
                    <a:pt x="1" y="30561"/>
                  </a:lnTo>
                  <a:lnTo>
                    <a:pt x="18149" y="31685"/>
                  </a:lnTo>
                  <a:cubicBezTo>
                    <a:pt x="18288" y="31694"/>
                    <a:pt x="18427" y="31698"/>
                    <a:pt x="18564" y="31698"/>
                  </a:cubicBezTo>
                  <a:cubicBezTo>
                    <a:pt x="22162" y="31698"/>
                    <a:pt x="25126" y="28777"/>
                    <a:pt x="25126" y="25127"/>
                  </a:cubicBezTo>
                  <a:lnTo>
                    <a:pt x="25126" y="9429"/>
                  </a:lnTo>
                  <a:cubicBezTo>
                    <a:pt x="25126" y="9035"/>
                    <a:pt x="25285" y="8675"/>
                    <a:pt x="25541" y="8418"/>
                  </a:cubicBezTo>
                  <a:cubicBezTo>
                    <a:pt x="25802" y="8160"/>
                    <a:pt x="26157" y="8000"/>
                    <a:pt x="26556" y="8000"/>
                  </a:cubicBezTo>
                  <a:cubicBezTo>
                    <a:pt x="26582" y="8000"/>
                    <a:pt x="26609" y="8001"/>
                    <a:pt x="26636" y="8003"/>
                  </a:cubicBezTo>
                  <a:cubicBezTo>
                    <a:pt x="27400" y="8046"/>
                    <a:pt x="27979" y="8724"/>
                    <a:pt x="27979" y="9488"/>
                  </a:cubicBezTo>
                  <a:lnTo>
                    <a:pt x="27979" y="26788"/>
                  </a:lnTo>
                  <a:lnTo>
                    <a:pt x="27954" y="50252"/>
                  </a:lnTo>
                  <a:lnTo>
                    <a:pt x="33409" y="50252"/>
                  </a:lnTo>
                  <a:lnTo>
                    <a:pt x="36254" y="4369"/>
                  </a:lnTo>
                  <a:lnTo>
                    <a:pt x="36527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37"/>
            <p:cNvSpPr/>
            <p:nvPr/>
          </p:nvSpPr>
          <p:spPr>
            <a:xfrm flipH="1">
              <a:off x="6262761" y="3128651"/>
              <a:ext cx="738387" cy="161697"/>
            </a:xfrm>
            <a:custGeom>
              <a:rect b="b" l="l" r="r" t="t"/>
              <a:pathLst>
                <a:path extrusionOk="0" h="4369" w="19951">
                  <a:moveTo>
                    <a:pt x="0" y="1"/>
                  </a:moveTo>
                  <a:lnTo>
                    <a:pt x="273" y="4369"/>
                  </a:lnTo>
                  <a:lnTo>
                    <a:pt x="19677" y="4369"/>
                  </a:lnTo>
                  <a:lnTo>
                    <a:pt x="19950" y="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37"/>
            <p:cNvSpPr/>
            <p:nvPr/>
          </p:nvSpPr>
          <p:spPr>
            <a:xfrm flipH="1">
              <a:off x="6359367" y="4909608"/>
              <a:ext cx="234606" cy="29682"/>
            </a:xfrm>
            <a:custGeom>
              <a:rect b="b" l="l" r="r" t="t"/>
              <a:pathLst>
                <a:path extrusionOk="0" h="802" w="6339">
                  <a:moveTo>
                    <a:pt x="401" y="0"/>
                  </a:moveTo>
                  <a:cubicBezTo>
                    <a:pt x="180" y="0"/>
                    <a:pt x="0" y="180"/>
                    <a:pt x="0" y="401"/>
                  </a:cubicBezTo>
                  <a:cubicBezTo>
                    <a:pt x="0" y="622"/>
                    <a:pt x="180" y="802"/>
                    <a:pt x="401" y="802"/>
                  </a:cubicBezTo>
                  <a:lnTo>
                    <a:pt x="5938" y="802"/>
                  </a:lnTo>
                  <a:cubicBezTo>
                    <a:pt x="6159" y="802"/>
                    <a:pt x="6339" y="622"/>
                    <a:pt x="6339" y="401"/>
                  </a:cubicBezTo>
                  <a:cubicBezTo>
                    <a:pt x="6339" y="180"/>
                    <a:pt x="6159" y="0"/>
                    <a:pt x="5938" y="0"/>
                  </a:cubicBezTo>
                  <a:close/>
                </a:path>
              </a:pathLst>
            </a:custGeom>
            <a:solidFill>
              <a:srgbClr val="0D0C3D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37"/>
            <p:cNvSpPr/>
            <p:nvPr/>
          </p:nvSpPr>
          <p:spPr>
            <a:xfrm flipH="1">
              <a:off x="7535779" y="4044555"/>
              <a:ext cx="29682" cy="234606"/>
            </a:xfrm>
            <a:custGeom>
              <a:rect b="b" l="l" r="r" t="t"/>
              <a:pathLst>
                <a:path extrusionOk="0" h="6339" w="802">
                  <a:moveTo>
                    <a:pt x="401" y="0"/>
                  </a:moveTo>
                  <a:cubicBezTo>
                    <a:pt x="180" y="0"/>
                    <a:pt x="0" y="180"/>
                    <a:pt x="0" y="401"/>
                  </a:cubicBezTo>
                  <a:lnTo>
                    <a:pt x="0" y="5938"/>
                  </a:lnTo>
                  <a:cubicBezTo>
                    <a:pt x="0" y="6159"/>
                    <a:pt x="180" y="6339"/>
                    <a:pt x="401" y="6339"/>
                  </a:cubicBezTo>
                  <a:cubicBezTo>
                    <a:pt x="402" y="6339"/>
                    <a:pt x="403" y="6339"/>
                    <a:pt x="404" y="6339"/>
                  </a:cubicBezTo>
                  <a:cubicBezTo>
                    <a:pt x="624" y="6339"/>
                    <a:pt x="802" y="6160"/>
                    <a:pt x="802" y="5938"/>
                  </a:cubicBezTo>
                  <a:lnTo>
                    <a:pt x="802" y="401"/>
                  </a:lnTo>
                  <a:cubicBezTo>
                    <a:pt x="802" y="180"/>
                    <a:pt x="622" y="0"/>
                    <a:pt x="401" y="0"/>
                  </a:cubicBezTo>
                  <a:close/>
                </a:path>
              </a:pathLst>
            </a:custGeom>
            <a:solidFill>
              <a:srgbClr val="0D0C3D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37"/>
            <p:cNvSpPr/>
            <p:nvPr/>
          </p:nvSpPr>
          <p:spPr>
            <a:xfrm flipH="1">
              <a:off x="6239159" y="4988437"/>
              <a:ext cx="340011" cy="155035"/>
            </a:xfrm>
            <a:custGeom>
              <a:rect b="b" l="l" r="r" t="t"/>
              <a:pathLst>
                <a:path extrusionOk="0" h="4189" w="9187">
                  <a:moveTo>
                    <a:pt x="1" y="0"/>
                  </a:moveTo>
                  <a:lnTo>
                    <a:pt x="1" y="3707"/>
                  </a:lnTo>
                  <a:cubicBezTo>
                    <a:pt x="1" y="3972"/>
                    <a:pt x="218" y="4189"/>
                    <a:pt x="482" y="4189"/>
                  </a:cubicBezTo>
                  <a:lnTo>
                    <a:pt x="8646" y="4189"/>
                  </a:lnTo>
                  <a:cubicBezTo>
                    <a:pt x="9005" y="4189"/>
                    <a:pt x="9186" y="3753"/>
                    <a:pt x="8933" y="3502"/>
                  </a:cubicBezTo>
                  <a:lnTo>
                    <a:pt x="5430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37"/>
            <p:cNvSpPr/>
            <p:nvPr/>
          </p:nvSpPr>
          <p:spPr>
            <a:xfrm flipH="1">
              <a:off x="6239159" y="5101279"/>
              <a:ext cx="340011" cy="42191"/>
            </a:xfrm>
            <a:custGeom>
              <a:rect b="b" l="l" r="r" t="t"/>
              <a:pathLst>
                <a:path extrusionOk="0" h="1140" w="9187">
                  <a:moveTo>
                    <a:pt x="1" y="1"/>
                  </a:moveTo>
                  <a:lnTo>
                    <a:pt x="1" y="658"/>
                  </a:lnTo>
                  <a:cubicBezTo>
                    <a:pt x="1" y="923"/>
                    <a:pt x="218" y="1140"/>
                    <a:pt x="482" y="1140"/>
                  </a:cubicBezTo>
                  <a:lnTo>
                    <a:pt x="8646" y="1140"/>
                  </a:lnTo>
                  <a:cubicBezTo>
                    <a:pt x="9005" y="1140"/>
                    <a:pt x="9186" y="704"/>
                    <a:pt x="8933" y="453"/>
                  </a:cubicBezTo>
                  <a:lnTo>
                    <a:pt x="8481" y="1"/>
                  </a:lnTo>
                  <a:close/>
                </a:path>
              </a:pathLst>
            </a:custGeom>
            <a:solidFill>
              <a:srgbClr val="27272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37"/>
            <p:cNvSpPr/>
            <p:nvPr/>
          </p:nvSpPr>
          <p:spPr>
            <a:xfrm flipH="1">
              <a:off x="7614605" y="4058507"/>
              <a:ext cx="155035" cy="335015"/>
            </a:xfrm>
            <a:custGeom>
              <a:rect b="b" l="l" r="r" t="t"/>
              <a:pathLst>
                <a:path extrusionOk="0" h="9052" w="4189">
                  <a:moveTo>
                    <a:pt x="482" y="1"/>
                  </a:moveTo>
                  <a:cubicBezTo>
                    <a:pt x="218" y="1"/>
                    <a:pt x="1" y="218"/>
                    <a:pt x="1" y="482"/>
                  </a:cubicBezTo>
                  <a:lnTo>
                    <a:pt x="1" y="8646"/>
                  </a:lnTo>
                  <a:cubicBezTo>
                    <a:pt x="1" y="8891"/>
                    <a:pt x="200" y="9052"/>
                    <a:pt x="406" y="9052"/>
                  </a:cubicBezTo>
                  <a:cubicBezTo>
                    <a:pt x="505" y="9052"/>
                    <a:pt x="604" y="9016"/>
                    <a:pt x="686" y="8935"/>
                  </a:cubicBezTo>
                  <a:lnTo>
                    <a:pt x="4189" y="5432"/>
                  </a:lnTo>
                  <a:lnTo>
                    <a:pt x="4189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37"/>
            <p:cNvSpPr/>
            <p:nvPr/>
          </p:nvSpPr>
          <p:spPr>
            <a:xfrm flipH="1">
              <a:off x="7727486" y="4058507"/>
              <a:ext cx="42154" cy="335015"/>
            </a:xfrm>
            <a:custGeom>
              <a:rect b="b" l="l" r="r" t="t"/>
              <a:pathLst>
                <a:path extrusionOk="0" h="9052" w="1139">
                  <a:moveTo>
                    <a:pt x="482" y="1"/>
                  </a:moveTo>
                  <a:cubicBezTo>
                    <a:pt x="218" y="1"/>
                    <a:pt x="1" y="218"/>
                    <a:pt x="1" y="482"/>
                  </a:cubicBezTo>
                  <a:lnTo>
                    <a:pt x="1" y="8646"/>
                  </a:lnTo>
                  <a:cubicBezTo>
                    <a:pt x="1" y="8890"/>
                    <a:pt x="199" y="9051"/>
                    <a:pt x="406" y="9051"/>
                  </a:cubicBezTo>
                  <a:cubicBezTo>
                    <a:pt x="504" y="9051"/>
                    <a:pt x="604" y="9015"/>
                    <a:pt x="686" y="8933"/>
                  </a:cubicBezTo>
                  <a:lnTo>
                    <a:pt x="1138" y="8481"/>
                  </a:lnTo>
                  <a:lnTo>
                    <a:pt x="1138" y="1"/>
                  </a:lnTo>
                  <a:close/>
                </a:path>
              </a:pathLst>
            </a:custGeom>
            <a:solidFill>
              <a:srgbClr val="27272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37"/>
            <p:cNvSpPr/>
            <p:nvPr/>
          </p:nvSpPr>
          <p:spPr>
            <a:xfrm flipH="1">
              <a:off x="5756512" y="1616973"/>
              <a:ext cx="2283850" cy="1541429"/>
            </a:xfrm>
            <a:custGeom>
              <a:rect b="b" l="l" r="r" t="t"/>
              <a:pathLst>
                <a:path extrusionOk="0" h="41649" w="61709">
                  <a:moveTo>
                    <a:pt x="29937" y="0"/>
                  </a:moveTo>
                  <a:cubicBezTo>
                    <a:pt x="28063" y="0"/>
                    <a:pt x="26263" y="746"/>
                    <a:pt x="24940" y="2073"/>
                  </a:cubicBezTo>
                  <a:lnTo>
                    <a:pt x="21258" y="5756"/>
                  </a:lnTo>
                  <a:lnTo>
                    <a:pt x="21134" y="5892"/>
                  </a:lnTo>
                  <a:lnTo>
                    <a:pt x="17335" y="10080"/>
                  </a:lnTo>
                  <a:lnTo>
                    <a:pt x="16754" y="10721"/>
                  </a:lnTo>
                  <a:lnTo>
                    <a:pt x="16257" y="11267"/>
                  </a:lnTo>
                  <a:lnTo>
                    <a:pt x="15675" y="11907"/>
                  </a:lnTo>
                  <a:lnTo>
                    <a:pt x="11659" y="16337"/>
                  </a:lnTo>
                  <a:lnTo>
                    <a:pt x="11294" y="16737"/>
                  </a:lnTo>
                  <a:lnTo>
                    <a:pt x="10582" y="17522"/>
                  </a:lnTo>
                  <a:lnTo>
                    <a:pt x="10217" y="17922"/>
                  </a:lnTo>
                  <a:lnTo>
                    <a:pt x="6197" y="22355"/>
                  </a:lnTo>
                  <a:lnTo>
                    <a:pt x="5832" y="22755"/>
                  </a:lnTo>
                  <a:lnTo>
                    <a:pt x="5124" y="23537"/>
                  </a:lnTo>
                  <a:lnTo>
                    <a:pt x="4759" y="23938"/>
                  </a:lnTo>
                  <a:lnTo>
                    <a:pt x="739" y="28370"/>
                  </a:lnTo>
                  <a:lnTo>
                    <a:pt x="374" y="28771"/>
                  </a:lnTo>
                  <a:lnTo>
                    <a:pt x="294" y="28858"/>
                  </a:lnTo>
                  <a:cubicBezTo>
                    <a:pt x="114" y="29054"/>
                    <a:pt x="22" y="29304"/>
                    <a:pt x="11" y="29551"/>
                  </a:cubicBezTo>
                  <a:cubicBezTo>
                    <a:pt x="1" y="29687"/>
                    <a:pt x="21" y="29823"/>
                    <a:pt x="65" y="29951"/>
                  </a:cubicBezTo>
                  <a:cubicBezTo>
                    <a:pt x="114" y="30102"/>
                    <a:pt x="202" y="30251"/>
                    <a:pt x="322" y="30372"/>
                  </a:cubicBezTo>
                  <a:lnTo>
                    <a:pt x="3419" y="33562"/>
                  </a:lnTo>
                  <a:cubicBezTo>
                    <a:pt x="3636" y="33784"/>
                    <a:pt x="3924" y="33897"/>
                    <a:pt x="4214" y="33897"/>
                  </a:cubicBezTo>
                  <a:cubicBezTo>
                    <a:pt x="4462" y="33897"/>
                    <a:pt x="4710" y="33814"/>
                    <a:pt x="4916" y="33647"/>
                  </a:cubicBezTo>
                  <a:lnTo>
                    <a:pt x="9437" y="29950"/>
                  </a:lnTo>
                  <a:lnTo>
                    <a:pt x="9925" y="29549"/>
                  </a:lnTo>
                  <a:lnTo>
                    <a:pt x="10882" y="28768"/>
                  </a:lnTo>
                  <a:lnTo>
                    <a:pt x="11372" y="28368"/>
                  </a:lnTo>
                  <a:lnTo>
                    <a:pt x="16798" y="23935"/>
                  </a:lnTo>
                  <a:lnTo>
                    <a:pt x="17286" y="23535"/>
                  </a:lnTo>
                  <a:lnTo>
                    <a:pt x="18244" y="22754"/>
                  </a:lnTo>
                  <a:lnTo>
                    <a:pt x="18733" y="22353"/>
                  </a:lnTo>
                  <a:lnTo>
                    <a:pt x="21256" y="20289"/>
                  </a:lnTo>
                  <a:lnTo>
                    <a:pt x="21256" y="20462"/>
                  </a:lnTo>
                  <a:cubicBezTo>
                    <a:pt x="21256" y="21095"/>
                    <a:pt x="21261" y="21726"/>
                    <a:pt x="21264" y="22353"/>
                  </a:cubicBezTo>
                  <a:lnTo>
                    <a:pt x="21264" y="23935"/>
                  </a:lnTo>
                  <a:cubicBezTo>
                    <a:pt x="21271" y="25414"/>
                    <a:pt x="21276" y="26889"/>
                    <a:pt x="21264" y="28368"/>
                  </a:cubicBezTo>
                  <a:lnTo>
                    <a:pt x="21264" y="28771"/>
                  </a:lnTo>
                  <a:cubicBezTo>
                    <a:pt x="21258" y="29031"/>
                    <a:pt x="21258" y="29291"/>
                    <a:pt x="21251" y="29551"/>
                  </a:cubicBezTo>
                  <a:cubicBezTo>
                    <a:pt x="21251" y="29683"/>
                    <a:pt x="21251" y="29819"/>
                    <a:pt x="21248" y="29951"/>
                  </a:cubicBezTo>
                  <a:cubicBezTo>
                    <a:pt x="21235" y="31014"/>
                    <a:pt x="21215" y="32078"/>
                    <a:pt x="21179" y="33141"/>
                  </a:cubicBezTo>
                  <a:cubicBezTo>
                    <a:pt x="21163" y="33562"/>
                    <a:pt x="21176" y="33980"/>
                    <a:pt x="21208" y="34384"/>
                  </a:cubicBezTo>
                  <a:cubicBezTo>
                    <a:pt x="21220" y="34520"/>
                    <a:pt x="21236" y="34652"/>
                    <a:pt x="21253" y="34784"/>
                  </a:cubicBezTo>
                  <a:cubicBezTo>
                    <a:pt x="21285" y="35049"/>
                    <a:pt x="21330" y="35309"/>
                    <a:pt x="21390" y="35566"/>
                  </a:cubicBezTo>
                  <a:cubicBezTo>
                    <a:pt x="21419" y="35702"/>
                    <a:pt x="21455" y="35833"/>
                    <a:pt x="21490" y="35966"/>
                  </a:cubicBezTo>
                  <a:cubicBezTo>
                    <a:pt x="21750" y="36912"/>
                    <a:pt x="22187" y="37801"/>
                    <a:pt x="22841" y="38624"/>
                  </a:cubicBezTo>
                  <a:cubicBezTo>
                    <a:pt x="24350" y="40527"/>
                    <a:pt x="26683" y="41648"/>
                    <a:pt x="29111" y="41648"/>
                  </a:cubicBezTo>
                  <a:lnTo>
                    <a:pt x="47003" y="41648"/>
                  </a:lnTo>
                  <a:cubicBezTo>
                    <a:pt x="50672" y="41648"/>
                    <a:pt x="53681" y="39208"/>
                    <a:pt x="54666" y="35966"/>
                  </a:cubicBezTo>
                  <a:cubicBezTo>
                    <a:pt x="54706" y="35834"/>
                    <a:pt x="54742" y="35702"/>
                    <a:pt x="54774" y="35566"/>
                  </a:cubicBezTo>
                  <a:cubicBezTo>
                    <a:pt x="54838" y="35309"/>
                    <a:pt x="54892" y="35049"/>
                    <a:pt x="54927" y="34784"/>
                  </a:cubicBezTo>
                  <a:cubicBezTo>
                    <a:pt x="54946" y="34654"/>
                    <a:pt x="54963" y="34520"/>
                    <a:pt x="54975" y="34384"/>
                  </a:cubicBezTo>
                  <a:cubicBezTo>
                    <a:pt x="55044" y="33683"/>
                    <a:pt x="55017" y="32960"/>
                    <a:pt x="54884" y="32228"/>
                  </a:cubicBezTo>
                  <a:lnTo>
                    <a:pt x="54867" y="32143"/>
                  </a:lnTo>
                  <a:cubicBezTo>
                    <a:pt x="54731" y="31382"/>
                    <a:pt x="54848" y="30621"/>
                    <a:pt x="55164" y="29951"/>
                  </a:cubicBezTo>
                  <a:cubicBezTo>
                    <a:pt x="55229" y="29815"/>
                    <a:pt x="55301" y="29678"/>
                    <a:pt x="55381" y="29551"/>
                  </a:cubicBezTo>
                  <a:cubicBezTo>
                    <a:pt x="55557" y="29268"/>
                    <a:pt x="55772" y="29002"/>
                    <a:pt x="56026" y="28771"/>
                  </a:cubicBezTo>
                  <a:cubicBezTo>
                    <a:pt x="56141" y="28660"/>
                    <a:pt x="56266" y="28562"/>
                    <a:pt x="56394" y="28465"/>
                  </a:cubicBezTo>
                  <a:cubicBezTo>
                    <a:pt x="56437" y="28433"/>
                    <a:pt x="56482" y="28400"/>
                    <a:pt x="56522" y="28368"/>
                  </a:cubicBezTo>
                  <a:cubicBezTo>
                    <a:pt x="58092" y="27194"/>
                    <a:pt x="59351" y="25663"/>
                    <a:pt x="60232" y="23935"/>
                  </a:cubicBezTo>
                  <a:cubicBezTo>
                    <a:pt x="60301" y="23804"/>
                    <a:pt x="60368" y="23672"/>
                    <a:pt x="60428" y="23535"/>
                  </a:cubicBezTo>
                  <a:cubicBezTo>
                    <a:pt x="60552" y="23278"/>
                    <a:pt x="60664" y="23018"/>
                    <a:pt x="60769" y="22754"/>
                  </a:cubicBezTo>
                  <a:cubicBezTo>
                    <a:pt x="60821" y="22623"/>
                    <a:pt x="60874" y="22490"/>
                    <a:pt x="60918" y="22353"/>
                  </a:cubicBezTo>
                  <a:cubicBezTo>
                    <a:pt x="61428" y="20943"/>
                    <a:pt x="61701" y="19436"/>
                    <a:pt x="61708" y="17921"/>
                  </a:cubicBezTo>
                  <a:cubicBezTo>
                    <a:pt x="61708" y="17790"/>
                    <a:pt x="61708" y="17654"/>
                    <a:pt x="61704" y="17523"/>
                  </a:cubicBezTo>
                  <a:cubicBezTo>
                    <a:pt x="61700" y="17260"/>
                    <a:pt x="61682" y="17000"/>
                    <a:pt x="61659" y="16739"/>
                  </a:cubicBezTo>
                  <a:cubicBezTo>
                    <a:pt x="61646" y="16608"/>
                    <a:pt x="61635" y="16472"/>
                    <a:pt x="61615" y="16338"/>
                  </a:cubicBezTo>
                  <a:cubicBezTo>
                    <a:pt x="61437" y="14827"/>
                    <a:pt x="60981" y="13328"/>
                    <a:pt x="60223" y="11910"/>
                  </a:cubicBezTo>
                  <a:cubicBezTo>
                    <a:pt x="60107" y="11695"/>
                    <a:pt x="59983" y="11476"/>
                    <a:pt x="59850" y="11269"/>
                  </a:cubicBezTo>
                  <a:cubicBezTo>
                    <a:pt x="59742" y="11084"/>
                    <a:pt x="59621" y="10902"/>
                    <a:pt x="59498" y="10722"/>
                  </a:cubicBezTo>
                  <a:cubicBezTo>
                    <a:pt x="59354" y="10507"/>
                    <a:pt x="59198" y="10294"/>
                    <a:pt x="59032" y="10082"/>
                  </a:cubicBezTo>
                  <a:cubicBezTo>
                    <a:pt x="58692" y="9644"/>
                    <a:pt x="58320" y="9220"/>
                    <a:pt x="57911" y="8811"/>
                  </a:cubicBezTo>
                  <a:lnTo>
                    <a:pt x="54994" y="5893"/>
                  </a:lnTo>
                  <a:lnTo>
                    <a:pt x="53807" y="4707"/>
                  </a:lnTo>
                  <a:lnTo>
                    <a:pt x="51173" y="2073"/>
                  </a:lnTo>
                  <a:cubicBezTo>
                    <a:pt x="49852" y="746"/>
                    <a:pt x="48050" y="0"/>
                    <a:pt x="46180" y="0"/>
                  </a:cubicBezTo>
                  <a:close/>
                </a:path>
              </a:pathLst>
            </a:custGeom>
            <a:solidFill>
              <a:schemeClr val="hlink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37"/>
            <p:cNvSpPr/>
            <p:nvPr/>
          </p:nvSpPr>
          <p:spPr>
            <a:xfrm flipH="1">
              <a:off x="6005091" y="1791101"/>
              <a:ext cx="1253196" cy="43894"/>
            </a:xfrm>
            <a:custGeom>
              <a:rect b="b" l="l" r="r" t="t"/>
              <a:pathLst>
                <a:path extrusionOk="0" h="1186" w="33861">
                  <a:moveTo>
                    <a:pt x="1174" y="1"/>
                  </a:moveTo>
                  <a:lnTo>
                    <a:pt x="124" y="1051"/>
                  </a:lnTo>
                  <a:lnTo>
                    <a:pt x="1" y="1186"/>
                  </a:lnTo>
                  <a:lnTo>
                    <a:pt x="33860" y="1186"/>
                  </a:lnTo>
                  <a:lnTo>
                    <a:pt x="32675" y="1"/>
                  </a:lnTo>
                  <a:close/>
                </a:path>
              </a:pathLst>
            </a:custGeom>
            <a:solidFill>
              <a:srgbClr val="FF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37"/>
            <p:cNvSpPr/>
            <p:nvPr/>
          </p:nvSpPr>
          <p:spPr>
            <a:xfrm flipH="1">
              <a:off x="5825328" y="1989952"/>
              <a:ext cx="1613451" cy="43968"/>
            </a:xfrm>
            <a:custGeom>
              <a:rect b="b" l="l" r="r" t="t"/>
              <a:pathLst>
                <a:path extrusionOk="0" h="1188" w="43595">
                  <a:moveTo>
                    <a:pt x="1079" y="1"/>
                  </a:moveTo>
                  <a:lnTo>
                    <a:pt x="497" y="641"/>
                  </a:lnTo>
                  <a:lnTo>
                    <a:pt x="0" y="1187"/>
                  </a:lnTo>
                  <a:lnTo>
                    <a:pt x="43595" y="1187"/>
                  </a:lnTo>
                  <a:cubicBezTo>
                    <a:pt x="43486" y="1002"/>
                    <a:pt x="43365" y="822"/>
                    <a:pt x="43241" y="641"/>
                  </a:cubicBezTo>
                  <a:cubicBezTo>
                    <a:pt x="43098" y="426"/>
                    <a:pt x="42941" y="212"/>
                    <a:pt x="42776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37"/>
            <p:cNvSpPr/>
            <p:nvPr/>
          </p:nvSpPr>
          <p:spPr>
            <a:xfrm flipH="1">
              <a:off x="5756781" y="2221518"/>
              <a:ext cx="1891988" cy="43894"/>
            </a:xfrm>
            <a:custGeom>
              <a:rect b="b" l="l" r="r" t="t"/>
              <a:pathLst>
                <a:path extrusionOk="0" h="1186" w="51121">
                  <a:moveTo>
                    <a:pt x="1078" y="0"/>
                  </a:moveTo>
                  <a:lnTo>
                    <a:pt x="713" y="401"/>
                  </a:lnTo>
                  <a:lnTo>
                    <a:pt x="1" y="1185"/>
                  </a:lnTo>
                  <a:lnTo>
                    <a:pt x="51120" y="1185"/>
                  </a:lnTo>
                  <a:cubicBezTo>
                    <a:pt x="51116" y="921"/>
                    <a:pt x="51100" y="661"/>
                    <a:pt x="51076" y="401"/>
                  </a:cubicBezTo>
                  <a:cubicBezTo>
                    <a:pt x="51063" y="270"/>
                    <a:pt x="51050" y="134"/>
                    <a:pt x="5103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37"/>
            <p:cNvSpPr/>
            <p:nvPr/>
          </p:nvSpPr>
          <p:spPr>
            <a:xfrm flipH="1">
              <a:off x="7347058" y="2444240"/>
              <a:ext cx="503706" cy="43783"/>
            </a:xfrm>
            <a:custGeom>
              <a:rect b="b" l="l" r="r" t="t"/>
              <a:pathLst>
                <a:path extrusionOk="0" h="1183" w="13610">
                  <a:moveTo>
                    <a:pt x="1074" y="0"/>
                  </a:moveTo>
                  <a:lnTo>
                    <a:pt x="709" y="401"/>
                  </a:lnTo>
                  <a:lnTo>
                    <a:pt x="1" y="1182"/>
                  </a:lnTo>
                  <a:lnTo>
                    <a:pt x="12162" y="1182"/>
                  </a:lnTo>
                  <a:lnTo>
                    <a:pt x="13121" y="401"/>
                  </a:lnTo>
                  <a:lnTo>
                    <a:pt x="13610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37"/>
            <p:cNvSpPr/>
            <p:nvPr/>
          </p:nvSpPr>
          <p:spPr>
            <a:xfrm flipH="1">
              <a:off x="5785732" y="2444240"/>
              <a:ext cx="1467669" cy="43783"/>
            </a:xfrm>
            <a:custGeom>
              <a:rect b="b" l="l" r="r" t="t"/>
              <a:pathLst>
                <a:path extrusionOk="0" h="1183" w="39656">
                  <a:moveTo>
                    <a:pt x="1" y="0"/>
                  </a:moveTo>
                  <a:lnTo>
                    <a:pt x="1" y="1182"/>
                  </a:lnTo>
                  <a:lnTo>
                    <a:pt x="39166" y="1182"/>
                  </a:lnTo>
                  <a:cubicBezTo>
                    <a:pt x="39289" y="925"/>
                    <a:pt x="39403" y="665"/>
                    <a:pt x="39506" y="401"/>
                  </a:cubicBezTo>
                  <a:cubicBezTo>
                    <a:pt x="39559" y="270"/>
                    <a:pt x="39611" y="137"/>
                    <a:pt x="39656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37"/>
            <p:cNvSpPr/>
            <p:nvPr/>
          </p:nvSpPr>
          <p:spPr>
            <a:xfrm flipH="1">
              <a:off x="7619484" y="2666850"/>
              <a:ext cx="420619" cy="43746"/>
            </a:xfrm>
            <a:custGeom>
              <a:rect b="b" l="l" r="r" t="t"/>
              <a:pathLst>
                <a:path extrusionOk="0" h="1182" w="11365">
                  <a:moveTo>
                    <a:pt x="730" y="0"/>
                  </a:moveTo>
                  <a:lnTo>
                    <a:pt x="366" y="400"/>
                  </a:lnTo>
                  <a:lnTo>
                    <a:pt x="285" y="489"/>
                  </a:lnTo>
                  <a:cubicBezTo>
                    <a:pt x="106" y="684"/>
                    <a:pt x="14" y="934"/>
                    <a:pt x="1" y="1181"/>
                  </a:cubicBezTo>
                  <a:lnTo>
                    <a:pt x="9918" y="1181"/>
                  </a:lnTo>
                  <a:lnTo>
                    <a:pt x="10875" y="400"/>
                  </a:lnTo>
                  <a:lnTo>
                    <a:pt x="11365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37"/>
            <p:cNvSpPr/>
            <p:nvPr/>
          </p:nvSpPr>
          <p:spPr>
            <a:xfrm flipH="1">
              <a:off x="5948428" y="2666850"/>
              <a:ext cx="1305380" cy="43783"/>
            </a:xfrm>
            <a:custGeom>
              <a:rect b="b" l="l" r="r" t="t"/>
              <a:pathLst>
                <a:path extrusionOk="0" h="1183" w="35271">
                  <a:moveTo>
                    <a:pt x="12" y="0"/>
                  </a:moveTo>
                  <a:lnTo>
                    <a:pt x="12" y="403"/>
                  </a:lnTo>
                  <a:cubicBezTo>
                    <a:pt x="8" y="663"/>
                    <a:pt x="8" y="923"/>
                    <a:pt x="0" y="1183"/>
                  </a:cubicBezTo>
                  <a:lnTo>
                    <a:pt x="34130" y="1183"/>
                  </a:lnTo>
                  <a:cubicBezTo>
                    <a:pt x="34306" y="900"/>
                    <a:pt x="34522" y="634"/>
                    <a:pt x="34775" y="403"/>
                  </a:cubicBezTo>
                  <a:cubicBezTo>
                    <a:pt x="34890" y="292"/>
                    <a:pt x="35015" y="194"/>
                    <a:pt x="35142" y="97"/>
                  </a:cubicBezTo>
                  <a:cubicBezTo>
                    <a:pt x="35185" y="65"/>
                    <a:pt x="35230" y="32"/>
                    <a:pt x="35270" y="0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37"/>
            <p:cNvSpPr/>
            <p:nvPr/>
          </p:nvSpPr>
          <p:spPr>
            <a:xfrm flipH="1">
              <a:off x="6005757" y="2889461"/>
              <a:ext cx="1249754" cy="43783"/>
            </a:xfrm>
            <a:custGeom>
              <a:rect b="b" l="l" r="r" t="t"/>
              <a:pathLst>
                <a:path extrusionOk="0" h="1183" w="33768">
                  <a:moveTo>
                    <a:pt x="1" y="1"/>
                  </a:moveTo>
                  <a:cubicBezTo>
                    <a:pt x="13" y="137"/>
                    <a:pt x="29" y="269"/>
                    <a:pt x="46" y="401"/>
                  </a:cubicBezTo>
                  <a:cubicBezTo>
                    <a:pt x="78" y="666"/>
                    <a:pt x="123" y="926"/>
                    <a:pt x="183" y="1183"/>
                  </a:cubicBezTo>
                  <a:lnTo>
                    <a:pt x="33567" y="1183"/>
                  </a:lnTo>
                  <a:cubicBezTo>
                    <a:pt x="33631" y="926"/>
                    <a:pt x="33685" y="666"/>
                    <a:pt x="33720" y="401"/>
                  </a:cubicBezTo>
                  <a:cubicBezTo>
                    <a:pt x="33739" y="271"/>
                    <a:pt x="33756" y="137"/>
                    <a:pt x="33768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37"/>
            <p:cNvSpPr/>
            <p:nvPr/>
          </p:nvSpPr>
          <p:spPr>
            <a:xfrm flipH="1">
              <a:off x="5855641" y="1616899"/>
              <a:ext cx="1543243" cy="373098"/>
            </a:xfrm>
            <a:custGeom>
              <a:rect b="b" l="l" r="r" t="t"/>
              <a:pathLst>
                <a:path extrusionOk="0" h="10081" w="41698">
                  <a:moveTo>
                    <a:pt x="12600" y="1"/>
                  </a:moveTo>
                  <a:cubicBezTo>
                    <a:pt x="10726" y="1"/>
                    <a:pt x="8929" y="746"/>
                    <a:pt x="7605" y="2073"/>
                  </a:cubicBezTo>
                  <a:lnTo>
                    <a:pt x="3923" y="5758"/>
                  </a:lnTo>
                  <a:lnTo>
                    <a:pt x="1" y="10081"/>
                  </a:lnTo>
                  <a:lnTo>
                    <a:pt x="41698" y="10081"/>
                  </a:lnTo>
                  <a:cubicBezTo>
                    <a:pt x="41359" y="9644"/>
                    <a:pt x="40986" y="9219"/>
                    <a:pt x="40575" y="8810"/>
                  </a:cubicBezTo>
                  <a:lnTo>
                    <a:pt x="33840" y="2072"/>
                  </a:lnTo>
                  <a:cubicBezTo>
                    <a:pt x="32514" y="746"/>
                    <a:pt x="30717" y="1"/>
                    <a:pt x="28843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37"/>
            <p:cNvSpPr/>
            <p:nvPr/>
          </p:nvSpPr>
          <p:spPr>
            <a:xfrm flipH="1">
              <a:off x="6307988" y="896922"/>
              <a:ext cx="652301" cy="894125"/>
            </a:xfrm>
            <a:custGeom>
              <a:rect b="b" l="l" r="r" t="t"/>
              <a:pathLst>
                <a:path extrusionOk="0" h="24159" w="17625">
                  <a:moveTo>
                    <a:pt x="4165" y="0"/>
                  </a:moveTo>
                  <a:cubicBezTo>
                    <a:pt x="1862" y="0"/>
                    <a:pt x="1" y="1866"/>
                    <a:pt x="1" y="4164"/>
                  </a:cubicBezTo>
                  <a:lnTo>
                    <a:pt x="1" y="9713"/>
                  </a:lnTo>
                  <a:cubicBezTo>
                    <a:pt x="1" y="11558"/>
                    <a:pt x="1499" y="13063"/>
                    <a:pt x="3347" y="13063"/>
                  </a:cubicBezTo>
                  <a:lnTo>
                    <a:pt x="5882" y="13063"/>
                  </a:lnTo>
                  <a:lnTo>
                    <a:pt x="5882" y="19245"/>
                  </a:lnTo>
                  <a:cubicBezTo>
                    <a:pt x="5882" y="19376"/>
                    <a:pt x="5780" y="19478"/>
                    <a:pt x="5650" y="19478"/>
                  </a:cubicBezTo>
                  <a:lnTo>
                    <a:pt x="3764" y="19482"/>
                  </a:lnTo>
                  <a:lnTo>
                    <a:pt x="934" y="19482"/>
                  </a:lnTo>
                  <a:cubicBezTo>
                    <a:pt x="1111" y="19744"/>
                    <a:pt x="1787" y="20630"/>
                    <a:pt x="1991" y="20870"/>
                  </a:cubicBezTo>
                  <a:cubicBezTo>
                    <a:pt x="2511" y="21492"/>
                    <a:pt x="3115" y="22037"/>
                    <a:pt x="3780" y="22503"/>
                  </a:cubicBezTo>
                  <a:cubicBezTo>
                    <a:pt x="5087" y="23416"/>
                    <a:pt x="6642" y="23999"/>
                    <a:pt x="8323" y="24130"/>
                  </a:cubicBezTo>
                  <a:cubicBezTo>
                    <a:pt x="8562" y="24150"/>
                    <a:pt x="8810" y="24159"/>
                    <a:pt x="9052" y="24159"/>
                  </a:cubicBezTo>
                  <a:cubicBezTo>
                    <a:pt x="9296" y="24159"/>
                    <a:pt x="9539" y="24150"/>
                    <a:pt x="9780" y="24130"/>
                  </a:cubicBezTo>
                  <a:cubicBezTo>
                    <a:pt x="11347" y="24008"/>
                    <a:pt x="12808" y="23494"/>
                    <a:pt x="14059" y="22682"/>
                  </a:cubicBezTo>
                  <a:cubicBezTo>
                    <a:pt x="14830" y="22184"/>
                    <a:pt x="15520" y="21572"/>
                    <a:pt x="16107" y="20870"/>
                  </a:cubicBezTo>
                  <a:cubicBezTo>
                    <a:pt x="16232" y="20723"/>
                    <a:pt x="16768" y="19943"/>
                    <a:pt x="17083" y="19482"/>
                  </a:cubicBezTo>
                  <a:lnTo>
                    <a:pt x="14085" y="19482"/>
                  </a:lnTo>
                  <a:cubicBezTo>
                    <a:pt x="14082" y="19482"/>
                    <a:pt x="14076" y="19482"/>
                    <a:pt x="14074" y="19478"/>
                  </a:cubicBezTo>
                  <a:lnTo>
                    <a:pt x="12135" y="19478"/>
                  </a:lnTo>
                  <a:cubicBezTo>
                    <a:pt x="12008" y="19478"/>
                    <a:pt x="11900" y="19376"/>
                    <a:pt x="11900" y="19245"/>
                  </a:cubicBezTo>
                  <a:lnTo>
                    <a:pt x="11900" y="17062"/>
                  </a:lnTo>
                  <a:cubicBezTo>
                    <a:pt x="11900" y="16931"/>
                    <a:pt x="12007" y="16829"/>
                    <a:pt x="12135" y="16829"/>
                  </a:cubicBezTo>
                  <a:lnTo>
                    <a:pt x="13762" y="16825"/>
                  </a:lnTo>
                  <a:cubicBezTo>
                    <a:pt x="14321" y="16825"/>
                    <a:pt x="14823" y="16601"/>
                    <a:pt x="15187" y="16238"/>
                  </a:cubicBezTo>
                  <a:cubicBezTo>
                    <a:pt x="15460" y="15959"/>
                    <a:pt x="15661" y="15600"/>
                    <a:pt x="15734" y="15201"/>
                  </a:cubicBezTo>
                  <a:cubicBezTo>
                    <a:pt x="15758" y="15074"/>
                    <a:pt x="15776" y="14948"/>
                    <a:pt x="15776" y="14816"/>
                  </a:cubicBezTo>
                  <a:lnTo>
                    <a:pt x="15776" y="13043"/>
                  </a:lnTo>
                  <a:cubicBezTo>
                    <a:pt x="16762" y="13032"/>
                    <a:pt x="17624" y="12210"/>
                    <a:pt x="17608" y="11219"/>
                  </a:cubicBezTo>
                  <a:cubicBezTo>
                    <a:pt x="17600" y="10734"/>
                    <a:pt x="17400" y="10297"/>
                    <a:pt x="17085" y="9975"/>
                  </a:cubicBezTo>
                  <a:cubicBezTo>
                    <a:pt x="16755" y="9652"/>
                    <a:pt x="16310" y="9450"/>
                    <a:pt x="15813" y="9450"/>
                  </a:cubicBezTo>
                  <a:lnTo>
                    <a:pt x="15777" y="9450"/>
                  </a:lnTo>
                  <a:lnTo>
                    <a:pt x="15777" y="4164"/>
                  </a:lnTo>
                  <a:cubicBezTo>
                    <a:pt x="15777" y="3017"/>
                    <a:pt x="15312" y="1975"/>
                    <a:pt x="14556" y="1221"/>
                  </a:cubicBezTo>
                  <a:cubicBezTo>
                    <a:pt x="13801" y="466"/>
                    <a:pt x="12761" y="0"/>
                    <a:pt x="11610" y="0"/>
                  </a:cubicBezTo>
                  <a:close/>
                </a:path>
              </a:pathLst>
            </a:custGeom>
            <a:solidFill>
              <a:schemeClr val="hlink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37"/>
            <p:cNvSpPr/>
            <p:nvPr/>
          </p:nvSpPr>
          <p:spPr>
            <a:xfrm flipH="1">
              <a:off x="6674278" y="1173825"/>
              <a:ext cx="197707" cy="105812"/>
            </a:xfrm>
            <a:custGeom>
              <a:rect b="b" l="l" r="r" t="t"/>
              <a:pathLst>
                <a:path extrusionOk="0" h="2859" w="5342">
                  <a:moveTo>
                    <a:pt x="5342" y="0"/>
                  </a:moveTo>
                  <a:cubicBezTo>
                    <a:pt x="5342" y="1084"/>
                    <a:pt x="4463" y="1965"/>
                    <a:pt x="3379" y="1966"/>
                  </a:cubicBezTo>
                  <a:lnTo>
                    <a:pt x="2107" y="1966"/>
                  </a:lnTo>
                  <a:lnTo>
                    <a:pt x="2107" y="1973"/>
                  </a:lnTo>
                  <a:lnTo>
                    <a:pt x="1550" y="1973"/>
                  </a:lnTo>
                  <a:cubicBezTo>
                    <a:pt x="889" y="1973"/>
                    <a:pt x="314" y="2327"/>
                    <a:pt x="0" y="2858"/>
                  </a:cubicBezTo>
                  <a:lnTo>
                    <a:pt x="3756" y="2858"/>
                  </a:lnTo>
                  <a:cubicBezTo>
                    <a:pt x="4632" y="2858"/>
                    <a:pt x="5342" y="2149"/>
                    <a:pt x="5342" y="1273"/>
                  </a:cubicBezTo>
                  <a:lnTo>
                    <a:pt x="5342" y="0"/>
                  </a:lnTo>
                  <a:close/>
                </a:path>
              </a:pathLst>
            </a:custGeom>
            <a:solidFill>
              <a:schemeClr val="hlink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37"/>
            <p:cNvSpPr/>
            <p:nvPr/>
          </p:nvSpPr>
          <p:spPr>
            <a:xfrm flipH="1">
              <a:off x="6674278" y="1173862"/>
              <a:ext cx="197781" cy="105775"/>
            </a:xfrm>
            <a:custGeom>
              <a:rect b="b" l="l" r="r" t="t"/>
              <a:pathLst>
                <a:path extrusionOk="0" h="2858" w="5344">
                  <a:moveTo>
                    <a:pt x="5344" y="0"/>
                  </a:moveTo>
                  <a:cubicBezTo>
                    <a:pt x="5344" y="1082"/>
                    <a:pt x="4462" y="1965"/>
                    <a:pt x="3381" y="1965"/>
                  </a:cubicBezTo>
                  <a:lnTo>
                    <a:pt x="2107" y="1965"/>
                  </a:lnTo>
                  <a:lnTo>
                    <a:pt x="2107" y="1974"/>
                  </a:lnTo>
                  <a:lnTo>
                    <a:pt x="1552" y="1974"/>
                  </a:lnTo>
                  <a:cubicBezTo>
                    <a:pt x="1551" y="1974"/>
                    <a:pt x="1549" y="1974"/>
                    <a:pt x="1548" y="1974"/>
                  </a:cubicBezTo>
                  <a:cubicBezTo>
                    <a:pt x="888" y="1974"/>
                    <a:pt x="315" y="2327"/>
                    <a:pt x="1" y="2857"/>
                  </a:cubicBezTo>
                  <a:lnTo>
                    <a:pt x="3761" y="2857"/>
                  </a:lnTo>
                  <a:cubicBezTo>
                    <a:pt x="4634" y="2857"/>
                    <a:pt x="5344" y="2146"/>
                    <a:pt x="5344" y="1274"/>
                  </a:cubicBezTo>
                  <a:lnTo>
                    <a:pt x="5344" y="0"/>
                  </a:lnTo>
                  <a:close/>
                </a:path>
              </a:pathLst>
            </a:custGeom>
            <a:solidFill>
              <a:srgbClr val="27272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37"/>
            <p:cNvSpPr/>
            <p:nvPr/>
          </p:nvSpPr>
          <p:spPr>
            <a:xfrm flipH="1">
              <a:off x="6674278" y="1173862"/>
              <a:ext cx="197781" cy="105775"/>
            </a:xfrm>
            <a:custGeom>
              <a:rect b="b" l="l" r="r" t="t"/>
              <a:pathLst>
                <a:path extrusionOk="0" h="2858" w="5344">
                  <a:moveTo>
                    <a:pt x="5344" y="0"/>
                  </a:moveTo>
                  <a:cubicBezTo>
                    <a:pt x="5344" y="1082"/>
                    <a:pt x="4462" y="1965"/>
                    <a:pt x="3381" y="1965"/>
                  </a:cubicBezTo>
                  <a:lnTo>
                    <a:pt x="2107" y="1965"/>
                  </a:lnTo>
                  <a:lnTo>
                    <a:pt x="2107" y="1974"/>
                  </a:lnTo>
                  <a:lnTo>
                    <a:pt x="1552" y="1974"/>
                  </a:lnTo>
                  <a:cubicBezTo>
                    <a:pt x="1551" y="1974"/>
                    <a:pt x="1549" y="1974"/>
                    <a:pt x="1548" y="1974"/>
                  </a:cubicBezTo>
                  <a:cubicBezTo>
                    <a:pt x="888" y="1974"/>
                    <a:pt x="315" y="2327"/>
                    <a:pt x="1" y="2857"/>
                  </a:cubicBezTo>
                  <a:lnTo>
                    <a:pt x="3761" y="2857"/>
                  </a:lnTo>
                  <a:cubicBezTo>
                    <a:pt x="4634" y="2857"/>
                    <a:pt x="5344" y="2146"/>
                    <a:pt x="5344" y="1274"/>
                  </a:cubicBezTo>
                  <a:lnTo>
                    <a:pt x="5344" y="0"/>
                  </a:lnTo>
                  <a:close/>
                </a:path>
              </a:pathLst>
            </a:custGeom>
            <a:solidFill>
              <a:srgbClr val="27272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37"/>
            <p:cNvSpPr/>
            <p:nvPr/>
          </p:nvSpPr>
          <p:spPr>
            <a:xfrm flipH="1">
              <a:off x="6498857" y="1240997"/>
              <a:ext cx="111659" cy="99853"/>
            </a:xfrm>
            <a:custGeom>
              <a:rect b="b" l="l" r="r" t="t"/>
              <a:pathLst>
                <a:path extrusionOk="0" h="2698" w="3017">
                  <a:moveTo>
                    <a:pt x="1509" y="1"/>
                  </a:moveTo>
                  <a:cubicBezTo>
                    <a:pt x="663" y="1"/>
                    <a:pt x="1" y="779"/>
                    <a:pt x="194" y="1658"/>
                  </a:cubicBezTo>
                  <a:cubicBezTo>
                    <a:pt x="304" y="2153"/>
                    <a:pt x="704" y="2553"/>
                    <a:pt x="1200" y="2663"/>
                  </a:cubicBezTo>
                  <a:cubicBezTo>
                    <a:pt x="1304" y="2686"/>
                    <a:pt x="1407" y="2697"/>
                    <a:pt x="1507" y="2697"/>
                  </a:cubicBezTo>
                  <a:cubicBezTo>
                    <a:pt x="2353" y="2697"/>
                    <a:pt x="3017" y="1920"/>
                    <a:pt x="2823" y="1040"/>
                  </a:cubicBezTo>
                  <a:cubicBezTo>
                    <a:pt x="2714" y="545"/>
                    <a:pt x="2313" y="144"/>
                    <a:pt x="1817" y="35"/>
                  </a:cubicBezTo>
                  <a:cubicBezTo>
                    <a:pt x="1713" y="12"/>
                    <a:pt x="1609" y="1"/>
                    <a:pt x="1509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37"/>
            <p:cNvSpPr/>
            <p:nvPr/>
          </p:nvSpPr>
          <p:spPr>
            <a:xfrm flipH="1">
              <a:off x="6376394" y="1349397"/>
              <a:ext cx="111104" cy="80830"/>
            </a:xfrm>
            <a:custGeom>
              <a:rect b="b" l="l" r="r" t="t"/>
              <a:pathLst>
                <a:path extrusionOk="0" h="2184" w="3002">
                  <a:moveTo>
                    <a:pt x="305" y="0"/>
                  </a:moveTo>
                  <a:cubicBezTo>
                    <a:pt x="272" y="0"/>
                    <a:pt x="236" y="7"/>
                    <a:pt x="201" y="22"/>
                  </a:cubicBezTo>
                  <a:cubicBezTo>
                    <a:pt x="60" y="81"/>
                    <a:pt x="0" y="247"/>
                    <a:pt x="71" y="382"/>
                  </a:cubicBezTo>
                  <a:cubicBezTo>
                    <a:pt x="896" y="1975"/>
                    <a:pt x="2412" y="2166"/>
                    <a:pt x="2965" y="2180"/>
                  </a:cubicBezTo>
                  <a:cubicBezTo>
                    <a:pt x="2975" y="2180"/>
                    <a:pt x="2988" y="2180"/>
                    <a:pt x="3002" y="2183"/>
                  </a:cubicBezTo>
                  <a:lnTo>
                    <a:pt x="3002" y="1656"/>
                  </a:lnTo>
                  <a:cubicBezTo>
                    <a:pt x="2593" y="1656"/>
                    <a:pt x="1271" y="1546"/>
                    <a:pt x="540" y="145"/>
                  </a:cubicBezTo>
                  <a:cubicBezTo>
                    <a:pt x="494" y="53"/>
                    <a:pt x="402" y="0"/>
                    <a:pt x="305" y="0"/>
                  </a:cubicBezTo>
                  <a:close/>
                </a:path>
              </a:pathLst>
            </a:custGeom>
            <a:solidFill>
              <a:srgbClr val="1B146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 flipH="1">
              <a:off x="6413108" y="1112575"/>
              <a:ext cx="100926" cy="37676"/>
            </a:xfrm>
            <a:custGeom>
              <a:rect b="b" l="l" r="r" t="t"/>
              <a:pathLst>
                <a:path extrusionOk="0" h="1018" w="2727">
                  <a:moveTo>
                    <a:pt x="1363" y="0"/>
                  </a:moveTo>
                  <a:cubicBezTo>
                    <a:pt x="823" y="0"/>
                    <a:pt x="318" y="255"/>
                    <a:pt x="45" y="665"/>
                  </a:cubicBezTo>
                  <a:cubicBezTo>
                    <a:pt x="12" y="716"/>
                    <a:pt x="0" y="777"/>
                    <a:pt x="13" y="836"/>
                  </a:cubicBezTo>
                  <a:cubicBezTo>
                    <a:pt x="25" y="895"/>
                    <a:pt x="59" y="948"/>
                    <a:pt x="110" y="980"/>
                  </a:cubicBezTo>
                  <a:cubicBezTo>
                    <a:pt x="149" y="1006"/>
                    <a:pt x="192" y="1018"/>
                    <a:pt x="236" y="1018"/>
                  </a:cubicBezTo>
                  <a:cubicBezTo>
                    <a:pt x="309" y="1018"/>
                    <a:pt x="381" y="983"/>
                    <a:pt x="426" y="917"/>
                  </a:cubicBezTo>
                  <a:cubicBezTo>
                    <a:pt x="615" y="632"/>
                    <a:pt x="974" y="454"/>
                    <a:pt x="1365" y="454"/>
                  </a:cubicBezTo>
                  <a:cubicBezTo>
                    <a:pt x="1757" y="454"/>
                    <a:pt x="2113" y="632"/>
                    <a:pt x="2303" y="917"/>
                  </a:cubicBezTo>
                  <a:cubicBezTo>
                    <a:pt x="2346" y="980"/>
                    <a:pt x="2415" y="1017"/>
                    <a:pt x="2492" y="1017"/>
                  </a:cubicBezTo>
                  <a:cubicBezTo>
                    <a:pt x="2537" y="1017"/>
                    <a:pt x="2580" y="1006"/>
                    <a:pt x="2617" y="980"/>
                  </a:cubicBezTo>
                  <a:cubicBezTo>
                    <a:pt x="2669" y="945"/>
                    <a:pt x="2702" y="895"/>
                    <a:pt x="2715" y="836"/>
                  </a:cubicBezTo>
                  <a:cubicBezTo>
                    <a:pt x="2727" y="777"/>
                    <a:pt x="2714" y="716"/>
                    <a:pt x="2681" y="665"/>
                  </a:cubicBezTo>
                  <a:cubicBezTo>
                    <a:pt x="2408" y="255"/>
                    <a:pt x="1904" y="0"/>
                    <a:pt x="136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37"/>
            <p:cNvSpPr/>
            <p:nvPr/>
          </p:nvSpPr>
          <p:spPr>
            <a:xfrm flipH="1">
              <a:off x="6437498" y="1180227"/>
              <a:ext cx="52147" cy="52147"/>
            </a:xfrm>
            <a:custGeom>
              <a:rect b="b" l="l" r="r" t="t"/>
              <a:pathLst>
                <a:path extrusionOk="0" h="1409" w="1409">
                  <a:moveTo>
                    <a:pt x="704" y="1"/>
                  </a:moveTo>
                  <a:cubicBezTo>
                    <a:pt x="315" y="1"/>
                    <a:pt x="1" y="317"/>
                    <a:pt x="1" y="705"/>
                  </a:cubicBezTo>
                  <a:cubicBezTo>
                    <a:pt x="1" y="1094"/>
                    <a:pt x="315" y="1408"/>
                    <a:pt x="704" y="1408"/>
                  </a:cubicBezTo>
                  <a:cubicBezTo>
                    <a:pt x="1092" y="1408"/>
                    <a:pt x="1408" y="1094"/>
                    <a:pt x="1408" y="705"/>
                  </a:cubicBezTo>
                  <a:cubicBezTo>
                    <a:pt x="1408" y="317"/>
                    <a:pt x="1092" y="1"/>
                    <a:pt x="704" y="1"/>
                  </a:cubicBezTo>
                  <a:close/>
                </a:path>
              </a:pathLst>
            </a:custGeom>
            <a:solidFill>
              <a:srgbClr val="1B146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37"/>
            <p:cNvSpPr/>
            <p:nvPr/>
          </p:nvSpPr>
          <p:spPr>
            <a:xfrm flipH="1">
              <a:off x="6331415" y="826790"/>
              <a:ext cx="628911" cy="692901"/>
            </a:xfrm>
            <a:custGeom>
              <a:rect b="b" l="l" r="r" t="t"/>
              <a:pathLst>
                <a:path extrusionOk="0" h="18722" w="16993">
                  <a:moveTo>
                    <a:pt x="14715" y="0"/>
                  </a:moveTo>
                  <a:cubicBezTo>
                    <a:pt x="14375" y="0"/>
                    <a:pt x="14025" y="90"/>
                    <a:pt x="13691" y="288"/>
                  </a:cubicBezTo>
                  <a:lnTo>
                    <a:pt x="10965" y="1911"/>
                  </a:lnTo>
                  <a:lnTo>
                    <a:pt x="4163" y="1911"/>
                  </a:lnTo>
                  <a:cubicBezTo>
                    <a:pt x="2576" y="1911"/>
                    <a:pt x="1194" y="2806"/>
                    <a:pt x="489" y="4112"/>
                  </a:cubicBezTo>
                  <a:cubicBezTo>
                    <a:pt x="180" y="4696"/>
                    <a:pt x="0" y="5361"/>
                    <a:pt x="0" y="6066"/>
                  </a:cubicBezTo>
                  <a:lnTo>
                    <a:pt x="0" y="6074"/>
                  </a:lnTo>
                  <a:lnTo>
                    <a:pt x="0" y="13911"/>
                  </a:lnTo>
                  <a:cubicBezTo>
                    <a:pt x="0" y="13993"/>
                    <a:pt x="7" y="14068"/>
                    <a:pt x="12" y="14144"/>
                  </a:cubicBezTo>
                  <a:lnTo>
                    <a:pt x="0" y="14140"/>
                  </a:lnTo>
                  <a:lnTo>
                    <a:pt x="0" y="16277"/>
                  </a:lnTo>
                  <a:cubicBezTo>
                    <a:pt x="0" y="17627"/>
                    <a:pt x="1095" y="18722"/>
                    <a:pt x="2445" y="18722"/>
                  </a:cubicBezTo>
                  <a:lnTo>
                    <a:pt x="4800" y="18722"/>
                  </a:lnTo>
                  <a:cubicBezTo>
                    <a:pt x="6150" y="18722"/>
                    <a:pt x="7246" y="17627"/>
                    <a:pt x="7246" y="16277"/>
                  </a:cubicBezTo>
                  <a:lnTo>
                    <a:pt x="7242" y="16277"/>
                  </a:lnTo>
                  <a:cubicBezTo>
                    <a:pt x="7242" y="16172"/>
                    <a:pt x="7235" y="16072"/>
                    <a:pt x="7210" y="15971"/>
                  </a:cubicBezTo>
                  <a:cubicBezTo>
                    <a:pt x="7119" y="15611"/>
                    <a:pt x="6859" y="15292"/>
                    <a:pt x="6530" y="15109"/>
                  </a:cubicBezTo>
                  <a:cubicBezTo>
                    <a:pt x="6273" y="14973"/>
                    <a:pt x="5964" y="14942"/>
                    <a:pt x="5659" y="14942"/>
                  </a:cubicBezTo>
                  <a:cubicBezTo>
                    <a:pt x="5492" y="14942"/>
                    <a:pt x="5327" y="14951"/>
                    <a:pt x="5171" y="14957"/>
                  </a:cubicBezTo>
                  <a:cubicBezTo>
                    <a:pt x="5072" y="14959"/>
                    <a:pt x="4973" y="14960"/>
                    <a:pt x="4874" y="14960"/>
                  </a:cubicBezTo>
                  <a:cubicBezTo>
                    <a:pt x="4676" y="14960"/>
                    <a:pt x="4479" y="14957"/>
                    <a:pt x="4280" y="14957"/>
                  </a:cubicBezTo>
                  <a:lnTo>
                    <a:pt x="3936" y="14957"/>
                  </a:lnTo>
                  <a:cubicBezTo>
                    <a:pt x="3437" y="14957"/>
                    <a:pt x="2989" y="14756"/>
                    <a:pt x="2660" y="14427"/>
                  </a:cubicBezTo>
                  <a:cubicBezTo>
                    <a:pt x="2339" y="14102"/>
                    <a:pt x="2136" y="13654"/>
                    <a:pt x="2136" y="13146"/>
                  </a:cubicBezTo>
                  <a:cubicBezTo>
                    <a:pt x="2140" y="12813"/>
                    <a:pt x="2228" y="12508"/>
                    <a:pt x="2385" y="12244"/>
                  </a:cubicBezTo>
                  <a:cubicBezTo>
                    <a:pt x="2701" y="11714"/>
                    <a:pt x="3275" y="11359"/>
                    <a:pt x="3936" y="11359"/>
                  </a:cubicBezTo>
                  <a:cubicBezTo>
                    <a:pt x="3936" y="11359"/>
                    <a:pt x="4492" y="11359"/>
                    <a:pt x="4492" y="11352"/>
                  </a:cubicBezTo>
                  <a:lnTo>
                    <a:pt x="5763" y="11352"/>
                  </a:lnTo>
                  <a:cubicBezTo>
                    <a:pt x="6847" y="11352"/>
                    <a:pt x="7728" y="10471"/>
                    <a:pt x="7728" y="9387"/>
                  </a:cubicBezTo>
                  <a:lnTo>
                    <a:pt x="7728" y="7007"/>
                  </a:lnTo>
                  <a:cubicBezTo>
                    <a:pt x="7728" y="6492"/>
                    <a:pt x="8146" y="6074"/>
                    <a:pt x="8661" y="6074"/>
                  </a:cubicBezTo>
                  <a:lnTo>
                    <a:pt x="13306" y="6074"/>
                  </a:lnTo>
                  <a:cubicBezTo>
                    <a:pt x="13315" y="6074"/>
                    <a:pt x="13323" y="6072"/>
                    <a:pt x="13335" y="6072"/>
                  </a:cubicBezTo>
                  <a:lnTo>
                    <a:pt x="15791" y="6072"/>
                  </a:lnTo>
                  <a:lnTo>
                    <a:pt x="16664" y="2484"/>
                  </a:lnTo>
                  <a:cubicBezTo>
                    <a:pt x="16993" y="1137"/>
                    <a:pt x="15925" y="0"/>
                    <a:pt x="14715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37"/>
            <p:cNvSpPr/>
            <p:nvPr/>
          </p:nvSpPr>
          <p:spPr>
            <a:xfrm flipH="1">
              <a:off x="6384340" y="707694"/>
              <a:ext cx="575987" cy="595454"/>
            </a:xfrm>
            <a:custGeom>
              <a:rect b="b" l="l" r="r" t="t"/>
              <a:pathLst>
                <a:path extrusionOk="0" h="16089" w="15563">
                  <a:moveTo>
                    <a:pt x="15123" y="1"/>
                  </a:moveTo>
                  <a:cubicBezTo>
                    <a:pt x="15020" y="1"/>
                    <a:pt x="14918" y="40"/>
                    <a:pt x="14839" y="118"/>
                  </a:cubicBezTo>
                  <a:lnTo>
                    <a:pt x="10093" y="4862"/>
                  </a:lnTo>
                  <a:cubicBezTo>
                    <a:pt x="9924" y="5033"/>
                    <a:pt x="9690" y="5129"/>
                    <a:pt x="9448" y="5129"/>
                  </a:cubicBezTo>
                  <a:lnTo>
                    <a:pt x="4163" y="5129"/>
                  </a:lnTo>
                  <a:cubicBezTo>
                    <a:pt x="2576" y="5129"/>
                    <a:pt x="1194" y="6024"/>
                    <a:pt x="489" y="7330"/>
                  </a:cubicBezTo>
                  <a:cubicBezTo>
                    <a:pt x="180" y="7914"/>
                    <a:pt x="0" y="8579"/>
                    <a:pt x="0" y="9284"/>
                  </a:cubicBezTo>
                  <a:lnTo>
                    <a:pt x="0" y="9292"/>
                  </a:lnTo>
                  <a:lnTo>
                    <a:pt x="0" y="16088"/>
                  </a:lnTo>
                  <a:lnTo>
                    <a:pt x="10961" y="5128"/>
                  </a:lnTo>
                  <a:lnTo>
                    <a:pt x="15406" y="682"/>
                  </a:lnTo>
                  <a:cubicBezTo>
                    <a:pt x="15563" y="527"/>
                    <a:pt x="15563" y="273"/>
                    <a:pt x="15406" y="118"/>
                  </a:cubicBezTo>
                  <a:cubicBezTo>
                    <a:pt x="15328" y="40"/>
                    <a:pt x="15225" y="1"/>
                    <a:pt x="15123" y="1"/>
                  </a:cubicBezTo>
                  <a:close/>
                </a:path>
              </a:pathLst>
            </a:custGeom>
            <a:solidFill>
              <a:schemeClr val="hlink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37"/>
            <p:cNvSpPr/>
            <p:nvPr/>
          </p:nvSpPr>
          <p:spPr>
            <a:xfrm flipH="1">
              <a:off x="5621516" y="2208121"/>
              <a:ext cx="301113" cy="279944"/>
            </a:xfrm>
            <a:custGeom>
              <a:rect b="b" l="l" r="r" t="t"/>
              <a:pathLst>
                <a:path extrusionOk="0" h="7564" w="8136">
                  <a:moveTo>
                    <a:pt x="5529" y="0"/>
                  </a:moveTo>
                  <a:cubicBezTo>
                    <a:pt x="4712" y="0"/>
                    <a:pt x="4051" y="661"/>
                    <a:pt x="4051" y="1477"/>
                  </a:cubicBezTo>
                  <a:lnTo>
                    <a:pt x="4051" y="1511"/>
                  </a:lnTo>
                  <a:lnTo>
                    <a:pt x="1818" y="1511"/>
                  </a:lnTo>
                  <a:cubicBezTo>
                    <a:pt x="1413" y="1511"/>
                    <a:pt x="1081" y="1843"/>
                    <a:pt x="1081" y="2250"/>
                  </a:cubicBezTo>
                  <a:lnTo>
                    <a:pt x="1081" y="2287"/>
                  </a:lnTo>
                  <a:cubicBezTo>
                    <a:pt x="1081" y="2693"/>
                    <a:pt x="1413" y="3025"/>
                    <a:pt x="1818" y="3025"/>
                  </a:cubicBezTo>
                  <a:lnTo>
                    <a:pt x="739" y="3025"/>
                  </a:lnTo>
                  <a:cubicBezTo>
                    <a:pt x="331" y="3025"/>
                    <a:pt x="1" y="3355"/>
                    <a:pt x="1" y="3763"/>
                  </a:cubicBezTo>
                  <a:lnTo>
                    <a:pt x="1" y="3801"/>
                  </a:lnTo>
                  <a:cubicBezTo>
                    <a:pt x="1" y="4207"/>
                    <a:pt x="331" y="4538"/>
                    <a:pt x="739" y="4538"/>
                  </a:cubicBezTo>
                  <a:lnTo>
                    <a:pt x="1148" y="4538"/>
                  </a:lnTo>
                  <a:cubicBezTo>
                    <a:pt x="743" y="4538"/>
                    <a:pt x="410" y="4871"/>
                    <a:pt x="410" y="5276"/>
                  </a:cubicBezTo>
                  <a:lnTo>
                    <a:pt x="410" y="5313"/>
                  </a:lnTo>
                  <a:cubicBezTo>
                    <a:pt x="410" y="5721"/>
                    <a:pt x="740" y="6051"/>
                    <a:pt x="1148" y="6051"/>
                  </a:cubicBezTo>
                  <a:lnTo>
                    <a:pt x="1820" y="6051"/>
                  </a:lnTo>
                  <a:cubicBezTo>
                    <a:pt x="1414" y="6051"/>
                    <a:pt x="1082" y="6383"/>
                    <a:pt x="1082" y="6791"/>
                  </a:cubicBezTo>
                  <a:lnTo>
                    <a:pt x="1082" y="6826"/>
                  </a:lnTo>
                  <a:cubicBezTo>
                    <a:pt x="1082" y="7233"/>
                    <a:pt x="1413" y="7564"/>
                    <a:pt x="1820" y="7564"/>
                  </a:cubicBezTo>
                  <a:lnTo>
                    <a:pt x="5964" y="7564"/>
                  </a:lnTo>
                  <a:cubicBezTo>
                    <a:pt x="7163" y="7564"/>
                    <a:pt x="8136" y="6590"/>
                    <a:pt x="8136" y="5391"/>
                  </a:cubicBezTo>
                  <a:lnTo>
                    <a:pt x="8136" y="1491"/>
                  </a:lnTo>
                  <a:lnTo>
                    <a:pt x="8129" y="1498"/>
                  </a:lnTo>
                  <a:cubicBezTo>
                    <a:pt x="8127" y="684"/>
                    <a:pt x="7444" y="0"/>
                    <a:pt x="6628" y="0"/>
                  </a:cubicBezTo>
                  <a:close/>
                </a:path>
              </a:pathLst>
            </a:custGeom>
            <a:solidFill>
              <a:srgbClr val="99867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 flipH="1">
              <a:off x="5772592" y="2376069"/>
              <a:ext cx="107625" cy="19837"/>
            </a:xfrm>
            <a:custGeom>
              <a:rect b="b" l="l" r="r" t="t"/>
              <a:pathLst>
                <a:path extrusionOk="0" h="536" w="2908">
                  <a:moveTo>
                    <a:pt x="1" y="1"/>
                  </a:moveTo>
                  <a:cubicBezTo>
                    <a:pt x="1" y="295"/>
                    <a:pt x="239" y="535"/>
                    <a:pt x="535" y="535"/>
                  </a:cubicBezTo>
                  <a:lnTo>
                    <a:pt x="2639" y="535"/>
                  </a:lnTo>
                  <a:cubicBezTo>
                    <a:pt x="2787" y="535"/>
                    <a:pt x="2908" y="415"/>
                    <a:pt x="2908" y="268"/>
                  </a:cubicBezTo>
                  <a:cubicBezTo>
                    <a:pt x="2908" y="120"/>
                    <a:pt x="2787" y="1"/>
                    <a:pt x="2639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37"/>
            <p:cNvSpPr/>
            <p:nvPr/>
          </p:nvSpPr>
          <p:spPr>
            <a:xfrm flipH="1">
              <a:off x="5772592" y="2432175"/>
              <a:ext cx="82680" cy="19800"/>
            </a:xfrm>
            <a:custGeom>
              <a:rect b="b" l="l" r="r" t="t"/>
              <a:pathLst>
                <a:path extrusionOk="0" h="535" w="2234">
                  <a:moveTo>
                    <a:pt x="0" y="0"/>
                  </a:moveTo>
                  <a:cubicBezTo>
                    <a:pt x="0" y="295"/>
                    <a:pt x="239" y="535"/>
                    <a:pt x="535" y="535"/>
                  </a:cubicBezTo>
                  <a:lnTo>
                    <a:pt x="1965" y="535"/>
                  </a:lnTo>
                  <a:cubicBezTo>
                    <a:pt x="2113" y="535"/>
                    <a:pt x="2234" y="414"/>
                    <a:pt x="2234" y="267"/>
                  </a:cubicBezTo>
                  <a:cubicBezTo>
                    <a:pt x="2234" y="119"/>
                    <a:pt x="2113" y="0"/>
                    <a:pt x="1965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37"/>
            <p:cNvSpPr/>
            <p:nvPr/>
          </p:nvSpPr>
          <p:spPr>
            <a:xfrm flipH="1">
              <a:off x="5772592" y="2320074"/>
              <a:ext cx="82680" cy="19800"/>
            </a:xfrm>
            <a:custGeom>
              <a:rect b="b" l="l" r="r" t="t"/>
              <a:pathLst>
                <a:path extrusionOk="0" h="535" w="2234">
                  <a:moveTo>
                    <a:pt x="0" y="0"/>
                  </a:moveTo>
                  <a:cubicBezTo>
                    <a:pt x="0" y="295"/>
                    <a:pt x="239" y="534"/>
                    <a:pt x="535" y="534"/>
                  </a:cubicBezTo>
                  <a:lnTo>
                    <a:pt x="1965" y="534"/>
                  </a:lnTo>
                  <a:cubicBezTo>
                    <a:pt x="2113" y="534"/>
                    <a:pt x="2234" y="415"/>
                    <a:pt x="2234" y="267"/>
                  </a:cubicBezTo>
                  <a:cubicBezTo>
                    <a:pt x="2234" y="121"/>
                    <a:pt x="2113" y="0"/>
                    <a:pt x="1965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37"/>
            <p:cNvSpPr/>
            <p:nvPr/>
          </p:nvSpPr>
          <p:spPr>
            <a:xfrm flipH="1">
              <a:off x="5689803" y="2244316"/>
              <a:ext cx="82717" cy="19800"/>
            </a:xfrm>
            <a:custGeom>
              <a:rect b="b" l="l" r="r" t="t"/>
              <a:pathLst>
                <a:path extrusionOk="0" h="535" w="2235">
                  <a:moveTo>
                    <a:pt x="537" y="0"/>
                  </a:moveTo>
                  <a:cubicBezTo>
                    <a:pt x="239" y="0"/>
                    <a:pt x="1" y="240"/>
                    <a:pt x="1" y="535"/>
                  </a:cubicBezTo>
                  <a:lnTo>
                    <a:pt x="1967" y="535"/>
                  </a:lnTo>
                  <a:cubicBezTo>
                    <a:pt x="2114" y="535"/>
                    <a:pt x="2234" y="416"/>
                    <a:pt x="2234" y="268"/>
                  </a:cubicBezTo>
                  <a:cubicBezTo>
                    <a:pt x="2234" y="121"/>
                    <a:pt x="2114" y="0"/>
                    <a:pt x="1967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8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PRIDE IN THE PARK 2022</a:t>
            </a:r>
            <a:endParaRPr/>
          </a:p>
        </p:txBody>
      </p:sp>
      <p:sp>
        <p:nvSpPr>
          <p:cNvPr id="788" name="Google Shape;788;p38"/>
          <p:cNvSpPr txBox="1"/>
          <p:nvPr/>
        </p:nvSpPr>
        <p:spPr>
          <a:xfrm>
            <a:off x="5477575" y="1393925"/>
            <a:ext cx="34755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bel"/>
              <a:buChar char="●"/>
            </a:pPr>
            <a:r>
              <a:rPr lang="en" sz="16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Wexford’s largest pride celebration to date! (200+ attendees) </a:t>
            </a:r>
            <a:endParaRPr sz="1600">
              <a:solidFill>
                <a:srgbClr val="F2F2F2"/>
              </a:solidFill>
              <a:latin typeface="Abel"/>
              <a:ea typeface="Abel"/>
              <a:cs typeface="Abel"/>
              <a:sym typeface="Abe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bel"/>
              <a:buChar char="●"/>
            </a:pPr>
            <a:r>
              <a:rPr lang="en" sz="16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€2,000+ raised</a:t>
            </a:r>
            <a:endParaRPr sz="1600">
              <a:solidFill>
                <a:srgbClr val="F2F2F2"/>
              </a:solidFill>
              <a:latin typeface="Abel"/>
              <a:ea typeface="Abel"/>
              <a:cs typeface="Abel"/>
              <a:sym typeface="Abe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bel"/>
              <a:buChar char="●"/>
            </a:pPr>
            <a:r>
              <a:rPr lang="en" sz="16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Raffle s</a:t>
            </a:r>
            <a:r>
              <a:rPr lang="en" sz="16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ponsorship</a:t>
            </a:r>
            <a:r>
              <a:rPr lang="en" sz="16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 from 14 businesses </a:t>
            </a:r>
            <a:endParaRPr sz="1600">
              <a:solidFill>
                <a:srgbClr val="F2F2F2"/>
              </a:solidFill>
              <a:latin typeface="Abel"/>
              <a:ea typeface="Abel"/>
              <a:cs typeface="Abel"/>
              <a:sym typeface="Abe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bel"/>
              <a:buChar char="●"/>
            </a:pPr>
            <a:r>
              <a:rPr lang="en" sz="16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10 vendors &amp; community groups</a:t>
            </a:r>
            <a:endParaRPr sz="1600">
              <a:solidFill>
                <a:srgbClr val="F2F2F2"/>
              </a:solidFill>
              <a:latin typeface="Abel"/>
              <a:ea typeface="Abel"/>
              <a:cs typeface="Abel"/>
              <a:sym typeface="Abe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bel"/>
              <a:buChar char="●"/>
            </a:pPr>
            <a:r>
              <a:rPr lang="en" sz="16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FDYS Orbit &amp; Solidarity LGBT+ Group Music &amp; Spoken Word Performances </a:t>
            </a:r>
            <a:endParaRPr sz="1600">
              <a:solidFill>
                <a:srgbClr val="F2F2F2"/>
              </a:solidFill>
              <a:latin typeface="Abel"/>
              <a:ea typeface="Abel"/>
              <a:cs typeface="Abel"/>
              <a:sym typeface="Abe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bel"/>
              <a:buChar char="●"/>
            </a:pPr>
            <a:r>
              <a:rPr lang="en" sz="16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Live music from Peer Pleasure, For. The. Company, Vistafutur</a:t>
            </a:r>
            <a:endParaRPr sz="1600">
              <a:solidFill>
                <a:srgbClr val="F2F2F2"/>
              </a:solidFill>
              <a:latin typeface="Abel"/>
              <a:ea typeface="Abel"/>
              <a:cs typeface="Abel"/>
              <a:sym typeface="Abe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bel"/>
              <a:buChar char="●"/>
            </a:pPr>
            <a:r>
              <a:rPr lang="en" sz="16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Stand Up from Vic Kelly-Victor</a:t>
            </a:r>
            <a:endParaRPr sz="1600">
              <a:solidFill>
                <a:srgbClr val="F2F2F2"/>
              </a:solidFill>
              <a:latin typeface="Abel"/>
              <a:ea typeface="Abel"/>
              <a:cs typeface="Abel"/>
              <a:sym typeface="Abe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bel"/>
              <a:buChar char="●"/>
            </a:pPr>
            <a:r>
              <a:rPr lang="en" sz="16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Mockie Ah! Drag </a:t>
            </a:r>
            <a:r>
              <a:rPr lang="en" sz="16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performance &amp; afterparty</a:t>
            </a:r>
            <a:r>
              <a:rPr lang="en" sz="16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 </a:t>
            </a:r>
            <a:endParaRPr sz="1600">
              <a:solidFill>
                <a:srgbClr val="F2F2F2"/>
              </a:solidFill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789" name="Google Shape;78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350" y="1383146"/>
            <a:ext cx="2469002" cy="16456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0" name="Google Shape;790;p38"/>
          <p:cNvPicPr preferRelativeResize="0"/>
          <p:nvPr/>
        </p:nvPicPr>
        <p:blipFill rotWithShape="1">
          <a:blip r:embed="rId4">
            <a:alphaModFix/>
          </a:blip>
          <a:srcRect b="0" l="0" r="0" t="3762"/>
          <a:stretch/>
        </p:blipFill>
        <p:spPr>
          <a:xfrm>
            <a:off x="2889463" y="1383146"/>
            <a:ext cx="2469002" cy="16456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1" name="Google Shape;79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9518" y="3150209"/>
            <a:ext cx="2468879" cy="1709826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2" name="Google Shape;79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480" y="3150221"/>
            <a:ext cx="2468879" cy="1709826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39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PRIDE IN THE PARK 2022</a:t>
            </a:r>
            <a:endParaRPr/>
          </a:p>
        </p:txBody>
      </p:sp>
      <p:sp>
        <p:nvSpPr>
          <p:cNvPr id="798" name="Google Shape;798;p39"/>
          <p:cNvSpPr txBox="1"/>
          <p:nvPr/>
        </p:nvSpPr>
        <p:spPr>
          <a:xfrm>
            <a:off x="387250" y="1469575"/>
            <a:ext cx="28299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</a:rPr>
              <a:t>“</a:t>
            </a:r>
            <a:r>
              <a:rPr lang="en" sz="2000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</a:rPr>
              <a:t>I've been out since 2016 and it brings me a lot of </a:t>
            </a:r>
            <a:r>
              <a:rPr b="1" lang="en" sz="2000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</a:rPr>
              <a:t>joy to see younger members of our community band together and build something truly admirable</a:t>
            </a:r>
            <a:r>
              <a:rPr lang="en" sz="2000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</a:rPr>
              <a:t>. I was one of the few students in my year in secondary school, so to see how quickly things have changed is really uplifting.”</a:t>
            </a:r>
            <a:endParaRPr sz="2000">
              <a:solidFill>
                <a:schemeClr val="hlink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799" name="Google Shape;799;p39"/>
          <p:cNvSpPr txBox="1"/>
          <p:nvPr/>
        </p:nvSpPr>
        <p:spPr>
          <a:xfrm>
            <a:off x="3326400" y="1549025"/>
            <a:ext cx="2403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“T</a:t>
            </a:r>
            <a:r>
              <a:rPr lang="en" sz="20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he event in Min Ryan Park was the first time in so long that </a:t>
            </a:r>
            <a:r>
              <a:rPr b="1" lang="en" sz="20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I felt completely safe and most like my authentic self</a:t>
            </a:r>
            <a:r>
              <a:rPr lang="en" sz="20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.I've been riding that wave of optimism, hope and </a:t>
            </a:r>
            <a:r>
              <a:rPr b="1" lang="en" sz="20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queer joy</a:t>
            </a:r>
            <a:r>
              <a:rPr lang="en" sz="20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 ever since.”</a:t>
            </a:r>
            <a:endParaRPr sz="2000">
              <a:solidFill>
                <a:srgbClr val="F2F2F2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800" name="Google Shape;800;p39"/>
          <p:cNvSpPr txBox="1"/>
          <p:nvPr/>
        </p:nvSpPr>
        <p:spPr>
          <a:xfrm>
            <a:off x="5918000" y="1549025"/>
            <a:ext cx="29703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“</a:t>
            </a:r>
            <a:r>
              <a:rPr lang="en" sz="20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I don't feel like Wexford is a place where I can be truly myself. It was wonderful to have a </a:t>
            </a:r>
            <a:r>
              <a:rPr b="1" lang="en" sz="20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space where I could let my guard down and be me.</a:t>
            </a:r>
            <a:r>
              <a:rPr lang="en" sz="2000">
                <a:solidFill>
                  <a:srgbClr val="F2F2F2"/>
                </a:solidFill>
                <a:latin typeface="Abel"/>
                <a:ea typeface="Abel"/>
                <a:cs typeface="Abel"/>
                <a:sym typeface="Abel"/>
              </a:rPr>
              <a:t> I can only imagine what this expereince is like for queer youth who are discovering who they are in our town.“</a:t>
            </a:r>
            <a:endParaRPr sz="2000">
              <a:solidFill>
                <a:srgbClr val="F2F2F2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40"/>
          <p:cNvSpPr txBox="1"/>
          <p:nvPr>
            <p:ph type="title"/>
          </p:nvPr>
        </p:nvSpPr>
        <p:spPr>
          <a:xfrm>
            <a:off x="4223778" y="2116090"/>
            <a:ext cx="4546500" cy="18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 PRIDE IN THE PARK</a:t>
            </a:r>
            <a:endParaRPr/>
          </a:p>
        </p:txBody>
      </p:sp>
      <p:cxnSp>
        <p:nvCxnSpPr>
          <p:cNvPr id="806" name="Google Shape;806;p40"/>
          <p:cNvCxnSpPr/>
          <p:nvPr/>
        </p:nvCxnSpPr>
        <p:spPr>
          <a:xfrm>
            <a:off x="4500515" y="4094618"/>
            <a:ext cx="3993000" cy="1830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diamond"/>
            <a:tailEnd len="med" w="med" type="diamond"/>
          </a:ln>
        </p:spPr>
      </p:cxnSp>
      <p:pic>
        <p:nvPicPr>
          <p:cNvPr id="807" name="Google Shape;80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187" y="342063"/>
            <a:ext cx="3152576" cy="4459378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41"/>
          <p:cNvSpPr txBox="1"/>
          <p:nvPr>
            <p:ph type="title"/>
          </p:nvPr>
        </p:nvSpPr>
        <p:spPr>
          <a:xfrm>
            <a:off x="5280862" y="1995452"/>
            <a:ext cx="3150900" cy="11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REST OF THE YEAR</a:t>
            </a:r>
            <a:endParaRPr/>
          </a:p>
        </p:txBody>
      </p:sp>
      <p:grpSp>
        <p:nvGrpSpPr>
          <p:cNvPr id="813" name="Google Shape;813;p41"/>
          <p:cNvGrpSpPr/>
          <p:nvPr/>
        </p:nvGrpSpPr>
        <p:grpSpPr>
          <a:xfrm>
            <a:off x="909125" y="1080000"/>
            <a:ext cx="3582065" cy="4063504"/>
            <a:chOff x="909125" y="1080000"/>
            <a:chExt cx="3582065" cy="4063504"/>
          </a:xfrm>
        </p:grpSpPr>
        <p:sp>
          <p:nvSpPr>
            <p:cNvPr id="814" name="Google Shape;814;p41"/>
            <p:cNvSpPr/>
            <p:nvPr/>
          </p:nvSpPr>
          <p:spPr>
            <a:xfrm>
              <a:off x="2667412" y="1779816"/>
              <a:ext cx="659011" cy="1417220"/>
            </a:xfrm>
            <a:custGeom>
              <a:rect b="b" l="l" r="r" t="t"/>
              <a:pathLst>
                <a:path extrusionOk="0" h="36531" w="16987">
                  <a:moveTo>
                    <a:pt x="16096" y="1"/>
                  </a:moveTo>
                  <a:cubicBezTo>
                    <a:pt x="15410" y="1"/>
                    <a:pt x="14801" y="343"/>
                    <a:pt x="14431" y="870"/>
                  </a:cubicBezTo>
                  <a:cubicBezTo>
                    <a:pt x="14230" y="1157"/>
                    <a:pt x="14099" y="1495"/>
                    <a:pt x="14069" y="1864"/>
                  </a:cubicBezTo>
                  <a:cubicBezTo>
                    <a:pt x="14054" y="2063"/>
                    <a:pt x="14034" y="2272"/>
                    <a:pt x="14011" y="2498"/>
                  </a:cubicBezTo>
                  <a:cubicBezTo>
                    <a:pt x="13962" y="3031"/>
                    <a:pt x="13897" y="3641"/>
                    <a:pt x="13813" y="4316"/>
                  </a:cubicBezTo>
                  <a:cubicBezTo>
                    <a:pt x="13566" y="6350"/>
                    <a:pt x="13154" y="8956"/>
                    <a:pt x="12483" y="11822"/>
                  </a:cubicBezTo>
                  <a:cubicBezTo>
                    <a:pt x="10971" y="18263"/>
                    <a:pt x="8127" y="25990"/>
                    <a:pt x="2801" y="31355"/>
                  </a:cubicBezTo>
                  <a:cubicBezTo>
                    <a:pt x="2755" y="31403"/>
                    <a:pt x="2705" y="31453"/>
                    <a:pt x="2656" y="31503"/>
                  </a:cubicBezTo>
                  <a:cubicBezTo>
                    <a:pt x="2568" y="31590"/>
                    <a:pt x="2457" y="31643"/>
                    <a:pt x="2337" y="31663"/>
                  </a:cubicBezTo>
                  <a:cubicBezTo>
                    <a:pt x="2016" y="31712"/>
                    <a:pt x="1331" y="31864"/>
                    <a:pt x="785" y="32318"/>
                  </a:cubicBezTo>
                  <a:cubicBezTo>
                    <a:pt x="346" y="32680"/>
                    <a:pt x="0" y="33237"/>
                    <a:pt x="0" y="34082"/>
                  </a:cubicBezTo>
                  <a:cubicBezTo>
                    <a:pt x="0" y="34517"/>
                    <a:pt x="114" y="34923"/>
                    <a:pt x="313" y="35274"/>
                  </a:cubicBezTo>
                  <a:cubicBezTo>
                    <a:pt x="373" y="35389"/>
                    <a:pt x="447" y="35500"/>
                    <a:pt x="530" y="35603"/>
                  </a:cubicBezTo>
                  <a:cubicBezTo>
                    <a:pt x="644" y="35748"/>
                    <a:pt x="774" y="35878"/>
                    <a:pt x="919" y="35995"/>
                  </a:cubicBezTo>
                  <a:cubicBezTo>
                    <a:pt x="1086" y="36129"/>
                    <a:pt x="1270" y="36240"/>
                    <a:pt x="1468" y="36327"/>
                  </a:cubicBezTo>
                  <a:cubicBezTo>
                    <a:pt x="1491" y="36335"/>
                    <a:pt x="1518" y="36347"/>
                    <a:pt x="1544" y="36357"/>
                  </a:cubicBezTo>
                  <a:cubicBezTo>
                    <a:pt x="1598" y="36323"/>
                    <a:pt x="1647" y="36283"/>
                    <a:pt x="1692" y="36236"/>
                  </a:cubicBezTo>
                  <a:lnTo>
                    <a:pt x="1708" y="36216"/>
                  </a:lnTo>
                  <a:lnTo>
                    <a:pt x="1976" y="36484"/>
                  </a:lnTo>
                  <a:cubicBezTo>
                    <a:pt x="2132" y="36514"/>
                    <a:pt x="2294" y="36531"/>
                    <a:pt x="2460" y="36531"/>
                  </a:cubicBezTo>
                  <a:cubicBezTo>
                    <a:pt x="2540" y="36531"/>
                    <a:pt x="2622" y="36527"/>
                    <a:pt x="2704" y="36519"/>
                  </a:cubicBezTo>
                  <a:cubicBezTo>
                    <a:pt x="2959" y="36491"/>
                    <a:pt x="3203" y="36423"/>
                    <a:pt x="3427" y="36316"/>
                  </a:cubicBezTo>
                  <a:cubicBezTo>
                    <a:pt x="3552" y="36259"/>
                    <a:pt x="3669" y="36195"/>
                    <a:pt x="3780" y="36115"/>
                  </a:cubicBezTo>
                  <a:cubicBezTo>
                    <a:pt x="3990" y="35974"/>
                    <a:pt x="4175" y="35799"/>
                    <a:pt x="4336" y="35601"/>
                  </a:cubicBezTo>
                  <a:cubicBezTo>
                    <a:pt x="4423" y="35494"/>
                    <a:pt x="4500" y="35380"/>
                    <a:pt x="4567" y="35259"/>
                  </a:cubicBezTo>
                  <a:cubicBezTo>
                    <a:pt x="4579" y="35237"/>
                    <a:pt x="4595" y="35214"/>
                    <a:pt x="4605" y="35192"/>
                  </a:cubicBezTo>
                  <a:cubicBezTo>
                    <a:pt x="4732" y="34953"/>
                    <a:pt x="4810" y="34722"/>
                    <a:pt x="4857" y="34497"/>
                  </a:cubicBezTo>
                  <a:cubicBezTo>
                    <a:pt x="4891" y="34311"/>
                    <a:pt x="4898" y="34129"/>
                    <a:pt x="4887" y="33957"/>
                  </a:cubicBezTo>
                  <a:cubicBezTo>
                    <a:pt x="4881" y="33895"/>
                    <a:pt x="4878" y="33833"/>
                    <a:pt x="4871" y="33773"/>
                  </a:cubicBezTo>
                  <a:cubicBezTo>
                    <a:pt x="4849" y="33598"/>
                    <a:pt x="4910" y="33431"/>
                    <a:pt x="5035" y="33304"/>
                  </a:cubicBezTo>
                  <a:cubicBezTo>
                    <a:pt x="5077" y="33263"/>
                    <a:pt x="5114" y="33224"/>
                    <a:pt x="5157" y="33183"/>
                  </a:cubicBezTo>
                  <a:cubicBezTo>
                    <a:pt x="5659" y="32680"/>
                    <a:pt x="6143" y="32174"/>
                    <a:pt x="6608" y="31667"/>
                  </a:cubicBezTo>
                  <a:cubicBezTo>
                    <a:pt x="15487" y="21965"/>
                    <a:pt x="16931" y="11825"/>
                    <a:pt x="16931" y="11825"/>
                  </a:cubicBezTo>
                  <a:lnTo>
                    <a:pt x="16931" y="11661"/>
                  </a:lnTo>
                  <a:lnTo>
                    <a:pt x="16969" y="4318"/>
                  </a:lnTo>
                  <a:lnTo>
                    <a:pt x="16976" y="2501"/>
                  </a:lnTo>
                  <a:lnTo>
                    <a:pt x="16986" y="7"/>
                  </a:lnTo>
                  <a:lnTo>
                    <a:pt x="16986" y="1"/>
                  </a:lnTo>
                  <a:close/>
                </a:path>
              </a:pathLst>
            </a:custGeom>
            <a:solidFill>
              <a:srgbClr val="99867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2667334" y="3008207"/>
              <a:ext cx="256396" cy="188932"/>
            </a:xfrm>
            <a:custGeom>
              <a:rect b="b" l="l" r="r" t="t"/>
              <a:pathLst>
                <a:path extrusionOk="0" h="4870" w="6609">
                  <a:moveTo>
                    <a:pt x="2538" y="1"/>
                  </a:moveTo>
                  <a:lnTo>
                    <a:pt x="786" y="656"/>
                  </a:lnTo>
                  <a:cubicBezTo>
                    <a:pt x="346" y="1018"/>
                    <a:pt x="1" y="1574"/>
                    <a:pt x="1" y="2419"/>
                  </a:cubicBezTo>
                  <a:cubicBezTo>
                    <a:pt x="1" y="2854"/>
                    <a:pt x="115" y="3261"/>
                    <a:pt x="312" y="3613"/>
                  </a:cubicBezTo>
                  <a:cubicBezTo>
                    <a:pt x="373" y="3727"/>
                    <a:pt x="446" y="3837"/>
                    <a:pt x="530" y="3941"/>
                  </a:cubicBezTo>
                  <a:cubicBezTo>
                    <a:pt x="644" y="4086"/>
                    <a:pt x="774" y="4215"/>
                    <a:pt x="918" y="4334"/>
                  </a:cubicBezTo>
                  <a:cubicBezTo>
                    <a:pt x="1087" y="4467"/>
                    <a:pt x="1271" y="4578"/>
                    <a:pt x="1468" y="4665"/>
                  </a:cubicBezTo>
                  <a:cubicBezTo>
                    <a:pt x="1492" y="4672"/>
                    <a:pt x="1517" y="4685"/>
                    <a:pt x="1545" y="4695"/>
                  </a:cubicBezTo>
                  <a:cubicBezTo>
                    <a:pt x="1599" y="4662"/>
                    <a:pt x="1646" y="4621"/>
                    <a:pt x="1693" y="4574"/>
                  </a:cubicBezTo>
                  <a:lnTo>
                    <a:pt x="1709" y="4555"/>
                  </a:lnTo>
                  <a:lnTo>
                    <a:pt x="1977" y="4822"/>
                  </a:lnTo>
                  <a:cubicBezTo>
                    <a:pt x="2132" y="4852"/>
                    <a:pt x="2294" y="4869"/>
                    <a:pt x="2460" y="4869"/>
                  </a:cubicBezTo>
                  <a:cubicBezTo>
                    <a:pt x="2540" y="4869"/>
                    <a:pt x="2622" y="4865"/>
                    <a:pt x="2705" y="4856"/>
                  </a:cubicBezTo>
                  <a:cubicBezTo>
                    <a:pt x="2959" y="4829"/>
                    <a:pt x="3204" y="4762"/>
                    <a:pt x="3428" y="4655"/>
                  </a:cubicBezTo>
                  <a:cubicBezTo>
                    <a:pt x="3551" y="4598"/>
                    <a:pt x="3669" y="4534"/>
                    <a:pt x="3779" y="4452"/>
                  </a:cubicBezTo>
                  <a:cubicBezTo>
                    <a:pt x="3990" y="4312"/>
                    <a:pt x="4176" y="4137"/>
                    <a:pt x="4335" y="3939"/>
                  </a:cubicBezTo>
                  <a:cubicBezTo>
                    <a:pt x="4424" y="3832"/>
                    <a:pt x="4500" y="3717"/>
                    <a:pt x="4568" y="3596"/>
                  </a:cubicBezTo>
                  <a:cubicBezTo>
                    <a:pt x="4578" y="3575"/>
                    <a:pt x="4595" y="3552"/>
                    <a:pt x="4605" y="3529"/>
                  </a:cubicBezTo>
                  <a:cubicBezTo>
                    <a:pt x="4732" y="3292"/>
                    <a:pt x="4811" y="3060"/>
                    <a:pt x="4856" y="2836"/>
                  </a:cubicBezTo>
                  <a:cubicBezTo>
                    <a:pt x="4890" y="2650"/>
                    <a:pt x="4898" y="2466"/>
                    <a:pt x="4888" y="2295"/>
                  </a:cubicBezTo>
                  <a:cubicBezTo>
                    <a:pt x="4882" y="2232"/>
                    <a:pt x="4878" y="2172"/>
                    <a:pt x="4872" y="2111"/>
                  </a:cubicBezTo>
                  <a:cubicBezTo>
                    <a:pt x="4848" y="1937"/>
                    <a:pt x="4910" y="1768"/>
                    <a:pt x="5036" y="1641"/>
                  </a:cubicBezTo>
                  <a:cubicBezTo>
                    <a:pt x="5076" y="1601"/>
                    <a:pt x="5114" y="1562"/>
                    <a:pt x="5157" y="1520"/>
                  </a:cubicBezTo>
                  <a:cubicBezTo>
                    <a:pt x="5660" y="1018"/>
                    <a:pt x="6143" y="511"/>
                    <a:pt x="6608" y="5"/>
                  </a:cubicBezTo>
                  <a:lnTo>
                    <a:pt x="6608" y="1"/>
                  </a:lnTo>
                  <a:close/>
                </a:path>
              </a:pathLst>
            </a:custGeom>
            <a:solidFill>
              <a:srgbClr val="27272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3151724" y="1779932"/>
              <a:ext cx="174694" cy="458634"/>
            </a:xfrm>
            <a:custGeom>
              <a:rect b="b" l="l" r="r" t="t"/>
              <a:pathLst>
                <a:path extrusionOk="0" h="11822" w="4503">
                  <a:moveTo>
                    <a:pt x="3615" y="1"/>
                  </a:moveTo>
                  <a:cubicBezTo>
                    <a:pt x="2927" y="1"/>
                    <a:pt x="2318" y="343"/>
                    <a:pt x="1948" y="870"/>
                  </a:cubicBezTo>
                  <a:cubicBezTo>
                    <a:pt x="1747" y="1156"/>
                    <a:pt x="1617" y="1496"/>
                    <a:pt x="1586" y="1864"/>
                  </a:cubicBezTo>
                  <a:cubicBezTo>
                    <a:pt x="1572" y="2062"/>
                    <a:pt x="1553" y="2274"/>
                    <a:pt x="1529" y="2498"/>
                  </a:cubicBezTo>
                  <a:cubicBezTo>
                    <a:pt x="1479" y="3031"/>
                    <a:pt x="1415" y="3642"/>
                    <a:pt x="1332" y="4315"/>
                  </a:cubicBezTo>
                  <a:cubicBezTo>
                    <a:pt x="1084" y="6350"/>
                    <a:pt x="671" y="8957"/>
                    <a:pt x="1" y="11822"/>
                  </a:cubicBezTo>
                  <a:lnTo>
                    <a:pt x="4447" y="11822"/>
                  </a:lnTo>
                  <a:lnTo>
                    <a:pt x="4447" y="11658"/>
                  </a:lnTo>
                  <a:lnTo>
                    <a:pt x="4485" y="4315"/>
                  </a:lnTo>
                  <a:lnTo>
                    <a:pt x="4492" y="2498"/>
                  </a:lnTo>
                  <a:lnTo>
                    <a:pt x="4502" y="4"/>
                  </a:lnTo>
                  <a:lnTo>
                    <a:pt x="4502" y="1"/>
                  </a:lnTo>
                  <a:close/>
                </a:path>
              </a:pathLst>
            </a:custGeom>
            <a:solidFill>
              <a:srgbClr val="27272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3964587" y="1807360"/>
              <a:ext cx="526603" cy="1590750"/>
            </a:xfrm>
            <a:custGeom>
              <a:rect b="b" l="l" r="r" t="t"/>
              <a:pathLst>
                <a:path extrusionOk="0" h="41004" w="13574">
                  <a:moveTo>
                    <a:pt x="2439" y="0"/>
                  </a:moveTo>
                  <a:lnTo>
                    <a:pt x="2024" y="1791"/>
                  </a:lnTo>
                  <a:lnTo>
                    <a:pt x="1600" y="3608"/>
                  </a:lnTo>
                  <a:lnTo>
                    <a:pt x="1" y="10506"/>
                  </a:lnTo>
                  <a:lnTo>
                    <a:pt x="199" y="11115"/>
                  </a:lnTo>
                  <a:lnTo>
                    <a:pt x="7674" y="34165"/>
                  </a:lnTo>
                  <a:cubicBezTo>
                    <a:pt x="7871" y="34776"/>
                    <a:pt x="7727" y="35468"/>
                    <a:pt x="7247" y="35894"/>
                  </a:cubicBezTo>
                  <a:cubicBezTo>
                    <a:pt x="6975" y="36134"/>
                    <a:pt x="6778" y="36496"/>
                    <a:pt x="6929" y="37021"/>
                  </a:cubicBezTo>
                  <a:lnTo>
                    <a:pt x="7175" y="37818"/>
                  </a:lnTo>
                  <a:cubicBezTo>
                    <a:pt x="7322" y="38301"/>
                    <a:pt x="7766" y="38609"/>
                    <a:pt x="8245" y="38609"/>
                  </a:cubicBezTo>
                  <a:cubicBezTo>
                    <a:pt x="8307" y="38609"/>
                    <a:pt x="8371" y="38603"/>
                    <a:pt x="8434" y="38592"/>
                  </a:cubicBezTo>
                  <a:cubicBezTo>
                    <a:pt x="8481" y="38585"/>
                    <a:pt x="8530" y="38572"/>
                    <a:pt x="8576" y="38558"/>
                  </a:cubicBezTo>
                  <a:lnTo>
                    <a:pt x="8603" y="38551"/>
                  </a:lnTo>
                  <a:lnTo>
                    <a:pt x="8705" y="38882"/>
                  </a:lnTo>
                  <a:lnTo>
                    <a:pt x="9098" y="40155"/>
                  </a:lnTo>
                  <a:cubicBezTo>
                    <a:pt x="9173" y="40398"/>
                    <a:pt x="9404" y="40558"/>
                    <a:pt x="9648" y="40558"/>
                  </a:cubicBezTo>
                  <a:cubicBezTo>
                    <a:pt x="9699" y="40558"/>
                    <a:pt x="9751" y="40550"/>
                    <a:pt x="9803" y="40536"/>
                  </a:cubicBezTo>
                  <a:lnTo>
                    <a:pt x="9830" y="40528"/>
                  </a:lnTo>
                  <a:cubicBezTo>
                    <a:pt x="10124" y="40439"/>
                    <a:pt x="10286" y="40126"/>
                    <a:pt x="10199" y="39828"/>
                  </a:cubicBezTo>
                  <a:lnTo>
                    <a:pt x="10199" y="39828"/>
                  </a:lnTo>
                  <a:lnTo>
                    <a:pt x="10439" y="40613"/>
                  </a:lnTo>
                  <a:cubicBezTo>
                    <a:pt x="10511" y="40850"/>
                    <a:pt x="10730" y="41003"/>
                    <a:pt x="10967" y="41003"/>
                  </a:cubicBezTo>
                  <a:cubicBezTo>
                    <a:pt x="11012" y="41003"/>
                    <a:pt x="11057" y="40998"/>
                    <a:pt x="11103" y="40986"/>
                  </a:cubicBezTo>
                  <a:lnTo>
                    <a:pt x="11137" y="40978"/>
                  </a:lnTo>
                  <a:cubicBezTo>
                    <a:pt x="11451" y="40899"/>
                    <a:pt x="11629" y="40583"/>
                    <a:pt x="11535" y="40273"/>
                  </a:cubicBezTo>
                  <a:lnTo>
                    <a:pt x="11444" y="39976"/>
                  </a:lnTo>
                  <a:lnTo>
                    <a:pt x="11444" y="39976"/>
                  </a:lnTo>
                  <a:cubicBezTo>
                    <a:pt x="11518" y="40215"/>
                    <a:pt x="11740" y="40371"/>
                    <a:pt x="11978" y="40371"/>
                  </a:cubicBezTo>
                  <a:cubicBezTo>
                    <a:pt x="12033" y="40371"/>
                    <a:pt x="12089" y="40362"/>
                    <a:pt x="12144" y="40344"/>
                  </a:cubicBezTo>
                  <a:lnTo>
                    <a:pt x="12171" y="40337"/>
                  </a:lnTo>
                  <a:cubicBezTo>
                    <a:pt x="12468" y="40255"/>
                    <a:pt x="12635" y="39943"/>
                    <a:pt x="12544" y="39650"/>
                  </a:cubicBezTo>
                  <a:lnTo>
                    <a:pt x="12395" y="39165"/>
                  </a:lnTo>
                  <a:lnTo>
                    <a:pt x="12395" y="39165"/>
                  </a:lnTo>
                  <a:cubicBezTo>
                    <a:pt x="12469" y="39398"/>
                    <a:pt x="12687" y="39545"/>
                    <a:pt x="12924" y="39545"/>
                  </a:cubicBezTo>
                  <a:cubicBezTo>
                    <a:pt x="12979" y="39545"/>
                    <a:pt x="13036" y="39537"/>
                    <a:pt x="13091" y="39520"/>
                  </a:cubicBezTo>
                  <a:lnTo>
                    <a:pt x="13114" y="39513"/>
                  </a:lnTo>
                  <a:cubicBezTo>
                    <a:pt x="13410" y="39418"/>
                    <a:pt x="13574" y="39105"/>
                    <a:pt x="13482" y="38812"/>
                  </a:cubicBezTo>
                  <a:lnTo>
                    <a:pt x="12556" y="35809"/>
                  </a:lnTo>
                  <a:cubicBezTo>
                    <a:pt x="12421" y="35378"/>
                    <a:pt x="12128" y="35041"/>
                    <a:pt x="11762" y="34843"/>
                  </a:cubicBezTo>
                  <a:cubicBezTo>
                    <a:pt x="11351" y="34621"/>
                    <a:pt x="11063" y="34232"/>
                    <a:pt x="10951" y="33778"/>
                  </a:cubicBezTo>
                  <a:cubicBezTo>
                    <a:pt x="9907" y="29509"/>
                    <a:pt x="5457" y="11115"/>
                    <a:pt x="5457" y="11115"/>
                  </a:cubicBezTo>
                  <a:lnTo>
                    <a:pt x="3643" y="3608"/>
                  </a:lnTo>
                  <a:lnTo>
                    <a:pt x="3204" y="1791"/>
                  </a:lnTo>
                  <a:lnTo>
                    <a:pt x="3030" y="1070"/>
                  </a:lnTo>
                  <a:cubicBezTo>
                    <a:pt x="2930" y="652"/>
                    <a:pt x="2717" y="290"/>
                    <a:pt x="2439" y="0"/>
                  </a:cubicBezTo>
                  <a:close/>
                </a:path>
              </a:pathLst>
            </a:custGeom>
            <a:solidFill>
              <a:srgbClr val="99867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3964587" y="1807398"/>
              <a:ext cx="211704" cy="431245"/>
            </a:xfrm>
            <a:custGeom>
              <a:rect b="b" l="l" r="r" t="t"/>
              <a:pathLst>
                <a:path extrusionOk="0" h="11116" w="5457">
                  <a:moveTo>
                    <a:pt x="2439" y="0"/>
                  </a:moveTo>
                  <a:lnTo>
                    <a:pt x="2024" y="1793"/>
                  </a:lnTo>
                  <a:lnTo>
                    <a:pt x="1600" y="3609"/>
                  </a:lnTo>
                  <a:lnTo>
                    <a:pt x="1" y="10506"/>
                  </a:lnTo>
                  <a:lnTo>
                    <a:pt x="199" y="11115"/>
                  </a:lnTo>
                  <a:lnTo>
                    <a:pt x="5457" y="11115"/>
                  </a:lnTo>
                  <a:lnTo>
                    <a:pt x="3643" y="3609"/>
                  </a:lnTo>
                  <a:lnTo>
                    <a:pt x="3204" y="1793"/>
                  </a:lnTo>
                  <a:lnTo>
                    <a:pt x="3030" y="1071"/>
                  </a:lnTo>
                  <a:cubicBezTo>
                    <a:pt x="2931" y="652"/>
                    <a:pt x="2717" y="290"/>
                    <a:pt x="2439" y="0"/>
                  </a:cubicBezTo>
                  <a:close/>
                </a:path>
              </a:pathLst>
            </a:custGeom>
            <a:solidFill>
              <a:srgbClr val="27272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4384344" y="3273756"/>
              <a:ext cx="37088" cy="84418"/>
            </a:xfrm>
            <a:custGeom>
              <a:rect b="b" l="l" r="r" t="t"/>
              <a:pathLst>
                <a:path extrusionOk="0" h="2176" w="956">
                  <a:moveTo>
                    <a:pt x="226" y="0"/>
                  </a:moveTo>
                  <a:cubicBezTo>
                    <a:pt x="206" y="0"/>
                    <a:pt x="186" y="4"/>
                    <a:pt x="166" y="10"/>
                  </a:cubicBezTo>
                  <a:cubicBezTo>
                    <a:pt x="58" y="44"/>
                    <a:pt x="0" y="156"/>
                    <a:pt x="31" y="263"/>
                  </a:cubicBezTo>
                  <a:lnTo>
                    <a:pt x="622" y="2176"/>
                  </a:lnTo>
                  <a:cubicBezTo>
                    <a:pt x="836" y="2109"/>
                    <a:pt x="956" y="1883"/>
                    <a:pt x="889" y="1669"/>
                  </a:cubicBezTo>
                  <a:lnTo>
                    <a:pt x="418" y="144"/>
                  </a:lnTo>
                  <a:cubicBezTo>
                    <a:pt x="391" y="57"/>
                    <a:pt x="312" y="0"/>
                    <a:pt x="226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4426824" y="3260682"/>
              <a:ext cx="31308" cy="65447"/>
            </a:xfrm>
            <a:custGeom>
              <a:rect b="b" l="l" r="r" t="t"/>
              <a:pathLst>
                <a:path extrusionOk="0" h="1687" w="807">
                  <a:moveTo>
                    <a:pt x="227" y="1"/>
                  </a:moveTo>
                  <a:cubicBezTo>
                    <a:pt x="207" y="1"/>
                    <a:pt x="186" y="4"/>
                    <a:pt x="166" y="10"/>
                  </a:cubicBezTo>
                  <a:cubicBezTo>
                    <a:pt x="59" y="44"/>
                    <a:pt x="1" y="156"/>
                    <a:pt x="34" y="263"/>
                  </a:cubicBezTo>
                  <a:lnTo>
                    <a:pt x="474" y="1687"/>
                  </a:lnTo>
                  <a:cubicBezTo>
                    <a:pt x="689" y="1621"/>
                    <a:pt x="807" y="1394"/>
                    <a:pt x="741" y="1180"/>
                  </a:cubicBezTo>
                  <a:lnTo>
                    <a:pt x="420" y="144"/>
                  </a:lnTo>
                  <a:cubicBezTo>
                    <a:pt x="392" y="58"/>
                    <a:pt x="313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4341747" y="3286985"/>
              <a:ext cx="31308" cy="65447"/>
            </a:xfrm>
            <a:custGeom>
              <a:rect b="b" l="l" r="r" t="t"/>
              <a:pathLst>
                <a:path extrusionOk="0" h="1687" w="807">
                  <a:moveTo>
                    <a:pt x="227" y="0"/>
                  </a:moveTo>
                  <a:cubicBezTo>
                    <a:pt x="207" y="0"/>
                    <a:pt x="186" y="4"/>
                    <a:pt x="166" y="10"/>
                  </a:cubicBezTo>
                  <a:cubicBezTo>
                    <a:pt x="59" y="44"/>
                    <a:pt x="1" y="156"/>
                    <a:pt x="32" y="263"/>
                  </a:cubicBezTo>
                  <a:lnTo>
                    <a:pt x="473" y="1686"/>
                  </a:lnTo>
                  <a:cubicBezTo>
                    <a:pt x="687" y="1621"/>
                    <a:pt x="807" y="1394"/>
                    <a:pt x="741" y="1180"/>
                  </a:cubicBezTo>
                  <a:lnTo>
                    <a:pt x="420" y="144"/>
                  </a:lnTo>
                  <a:cubicBezTo>
                    <a:pt x="392" y="57"/>
                    <a:pt x="313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4264779" y="3241867"/>
              <a:ext cx="33402" cy="61490"/>
            </a:xfrm>
            <a:custGeom>
              <a:rect b="b" l="l" r="r" t="t"/>
              <a:pathLst>
                <a:path extrusionOk="0" h="1585" w="861">
                  <a:moveTo>
                    <a:pt x="228" y="1"/>
                  </a:moveTo>
                  <a:cubicBezTo>
                    <a:pt x="208" y="1"/>
                    <a:pt x="187" y="4"/>
                    <a:pt x="167" y="10"/>
                  </a:cubicBezTo>
                  <a:cubicBezTo>
                    <a:pt x="60" y="42"/>
                    <a:pt x="0" y="156"/>
                    <a:pt x="33" y="263"/>
                  </a:cubicBezTo>
                  <a:lnTo>
                    <a:pt x="354" y="1300"/>
                  </a:lnTo>
                  <a:cubicBezTo>
                    <a:pt x="407" y="1474"/>
                    <a:pt x="567" y="1585"/>
                    <a:pt x="740" y="1585"/>
                  </a:cubicBezTo>
                  <a:cubicBezTo>
                    <a:pt x="780" y="1585"/>
                    <a:pt x="821" y="1579"/>
                    <a:pt x="860" y="1567"/>
                  </a:cubicBezTo>
                  <a:lnTo>
                    <a:pt x="421" y="144"/>
                  </a:lnTo>
                  <a:cubicBezTo>
                    <a:pt x="394" y="57"/>
                    <a:pt x="314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3219304" y="2639232"/>
              <a:ext cx="846119" cy="1525497"/>
            </a:xfrm>
            <a:custGeom>
              <a:rect b="b" l="l" r="r" t="t"/>
              <a:pathLst>
                <a:path extrusionOk="0" h="39322" w="21810">
                  <a:moveTo>
                    <a:pt x="10906" y="0"/>
                  </a:moveTo>
                  <a:cubicBezTo>
                    <a:pt x="7895" y="0"/>
                    <a:pt x="5170" y="1219"/>
                    <a:pt x="3196" y="3191"/>
                  </a:cubicBezTo>
                  <a:cubicBezTo>
                    <a:pt x="1461" y="4927"/>
                    <a:pt x="308" y="7243"/>
                    <a:pt x="55" y="9828"/>
                  </a:cubicBezTo>
                  <a:cubicBezTo>
                    <a:pt x="21" y="10181"/>
                    <a:pt x="1" y="10539"/>
                    <a:pt x="1" y="10906"/>
                  </a:cubicBezTo>
                  <a:lnTo>
                    <a:pt x="1" y="37516"/>
                  </a:lnTo>
                  <a:cubicBezTo>
                    <a:pt x="1" y="38511"/>
                    <a:pt x="811" y="39322"/>
                    <a:pt x="1809" y="39322"/>
                  </a:cubicBezTo>
                  <a:lnTo>
                    <a:pt x="20003" y="39322"/>
                  </a:lnTo>
                  <a:cubicBezTo>
                    <a:pt x="21001" y="39322"/>
                    <a:pt x="21810" y="38511"/>
                    <a:pt x="21810" y="37516"/>
                  </a:cubicBezTo>
                  <a:lnTo>
                    <a:pt x="21810" y="10906"/>
                  </a:lnTo>
                  <a:cubicBezTo>
                    <a:pt x="21810" y="10539"/>
                    <a:pt x="21793" y="10182"/>
                    <a:pt x="21757" y="9828"/>
                  </a:cubicBezTo>
                  <a:cubicBezTo>
                    <a:pt x="21218" y="4308"/>
                    <a:pt x="16566" y="0"/>
                    <a:pt x="10906" y="0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3221476" y="2639232"/>
              <a:ext cx="841968" cy="381316"/>
            </a:xfrm>
            <a:custGeom>
              <a:rect b="b" l="l" r="r" t="t"/>
              <a:pathLst>
                <a:path extrusionOk="0" h="9829" w="21703">
                  <a:moveTo>
                    <a:pt x="10851" y="0"/>
                  </a:moveTo>
                  <a:cubicBezTo>
                    <a:pt x="7841" y="0"/>
                    <a:pt x="5116" y="1219"/>
                    <a:pt x="3141" y="3191"/>
                  </a:cubicBezTo>
                  <a:cubicBezTo>
                    <a:pt x="1406" y="4927"/>
                    <a:pt x="255" y="7243"/>
                    <a:pt x="1" y="9828"/>
                  </a:cubicBezTo>
                  <a:lnTo>
                    <a:pt x="21702" y="9828"/>
                  </a:lnTo>
                  <a:cubicBezTo>
                    <a:pt x="21164" y="4308"/>
                    <a:pt x="16513" y="0"/>
                    <a:pt x="10851" y="0"/>
                  </a:cubicBezTo>
                  <a:close/>
                </a:path>
              </a:pathLst>
            </a:custGeom>
            <a:solidFill>
              <a:srgbClr val="27272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3227179" y="1780048"/>
              <a:ext cx="831881" cy="152891"/>
            </a:xfrm>
            <a:custGeom>
              <a:rect b="b" l="l" r="r" t="t"/>
              <a:pathLst>
                <a:path extrusionOk="0" h="3941" w="21443">
                  <a:moveTo>
                    <a:pt x="1666" y="1"/>
                  </a:moveTo>
                  <a:cubicBezTo>
                    <a:pt x="979" y="1"/>
                    <a:pt x="369" y="343"/>
                    <a:pt x="1" y="868"/>
                  </a:cubicBezTo>
                  <a:lnTo>
                    <a:pt x="379" y="2495"/>
                  </a:lnTo>
                  <a:lnTo>
                    <a:pt x="714" y="3940"/>
                  </a:lnTo>
                  <a:lnTo>
                    <a:pt x="20696" y="3940"/>
                  </a:lnTo>
                  <a:lnTo>
                    <a:pt x="21032" y="2495"/>
                  </a:lnTo>
                  <a:lnTo>
                    <a:pt x="21443" y="701"/>
                  </a:lnTo>
                  <a:cubicBezTo>
                    <a:pt x="21017" y="262"/>
                    <a:pt x="20427" y="1"/>
                    <a:pt x="19780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3254840" y="1932899"/>
              <a:ext cx="775279" cy="152852"/>
            </a:xfrm>
            <a:custGeom>
              <a:rect b="b" l="l" r="r" t="t"/>
              <a:pathLst>
                <a:path extrusionOk="0" h="3940" w="19984">
                  <a:moveTo>
                    <a:pt x="1" y="0"/>
                  </a:moveTo>
                  <a:lnTo>
                    <a:pt x="88" y="374"/>
                  </a:lnTo>
                  <a:lnTo>
                    <a:pt x="916" y="3939"/>
                  </a:lnTo>
                  <a:lnTo>
                    <a:pt x="19070" y="3939"/>
                  </a:lnTo>
                  <a:lnTo>
                    <a:pt x="19895" y="374"/>
                  </a:lnTo>
                  <a:lnTo>
                    <a:pt x="19983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3290337" y="2085711"/>
              <a:ext cx="704362" cy="152930"/>
            </a:xfrm>
            <a:custGeom>
              <a:rect b="b" l="l" r="r" t="t"/>
              <a:pathLst>
                <a:path extrusionOk="0" h="3942" w="18156">
                  <a:moveTo>
                    <a:pt x="1" y="0"/>
                  </a:moveTo>
                  <a:lnTo>
                    <a:pt x="872" y="3779"/>
                  </a:lnTo>
                  <a:lnTo>
                    <a:pt x="912" y="3941"/>
                  </a:lnTo>
                  <a:lnTo>
                    <a:pt x="17239" y="3941"/>
                  </a:lnTo>
                  <a:lnTo>
                    <a:pt x="17381" y="3332"/>
                  </a:lnTo>
                  <a:lnTo>
                    <a:pt x="18155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3325717" y="2238600"/>
              <a:ext cx="633445" cy="153007"/>
            </a:xfrm>
            <a:custGeom>
              <a:rect b="b" l="l" r="r" t="t"/>
              <a:pathLst>
                <a:path extrusionOk="0" h="3944" w="16328">
                  <a:moveTo>
                    <a:pt x="0" y="0"/>
                  </a:moveTo>
                  <a:lnTo>
                    <a:pt x="915" y="3944"/>
                  </a:lnTo>
                  <a:lnTo>
                    <a:pt x="15413" y="3944"/>
                  </a:lnTo>
                  <a:lnTo>
                    <a:pt x="16327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3361176" y="2391567"/>
              <a:ext cx="562489" cy="152891"/>
            </a:xfrm>
            <a:custGeom>
              <a:rect b="b" l="l" r="r" t="t"/>
              <a:pathLst>
                <a:path extrusionOk="0" h="3941" w="14499">
                  <a:moveTo>
                    <a:pt x="1" y="1"/>
                  </a:moveTo>
                  <a:lnTo>
                    <a:pt x="914" y="3940"/>
                  </a:lnTo>
                  <a:lnTo>
                    <a:pt x="13584" y="3940"/>
                  </a:lnTo>
                  <a:lnTo>
                    <a:pt x="14499" y="1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3396634" y="2544418"/>
              <a:ext cx="491571" cy="152930"/>
            </a:xfrm>
            <a:custGeom>
              <a:rect b="b" l="l" r="r" t="t"/>
              <a:pathLst>
                <a:path extrusionOk="0" h="3942" w="12671">
                  <a:moveTo>
                    <a:pt x="0" y="0"/>
                  </a:moveTo>
                  <a:lnTo>
                    <a:pt x="815" y="3522"/>
                  </a:lnTo>
                  <a:cubicBezTo>
                    <a:pt x="872" y="3766"/>
                    <a:pt x="1090" y="3941"/>
                    <a:pt x="1344" y="3941"/>
                  </a:cubicBezTo>
                  <a:lnTo>
                    <a:pt x="11329" y="3941"/>
                  </a:lnTo>
                  <a:cubicBezTo>
                    <a:pt x="11577" y="3941"/>
                    <a:pt x="11798" y="3766"/>
                    <a:pt x="11855" y="3522"/>
                  </a:cubicBezTo>
                  <a:lnTo>
                    <a:pt x="12670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2836013" y="4164674"/>
              <a:ext cx="846041" cy="800690"/>
            </a:xfrm>
            <a:custGeom>
              <a:rect b="b" l="l" r="r" t="t"/>
              <a:pathLst>
                <a:path extrusionOk="0" h="20639" w="21808">
                  <a:moveTo>
                    <a:pt x="14097" y="1"/>
                  </a:moveTo>
                  <a:lnTo>
                    <a:pt x="9875" y="5159"/>
                  </a:lnTo>
                  <a:lnTo>
                    <a:pt x="7317" y="8285"/>
                  </a:lnTo>
                  <a:lnTo>
                    <a:pt x="641" y="16441"/>
                  </a:lnTo>
                  <a:cubicBezTo>
                    <a:pt x="213" y="16923"/>
                    <a:pt x="0" y="17518"/>
                    <a:pt x="0" y="18116"/>
                  </a:cubicBezTo>
                  <a:cubicBezTo>
                    <a:pt x="0" y="18763"/>
                    <a:pt x="250" y="19411"/>
                    <a:pt x="741" y="19901"/>
                  </a:cubicBezTo>
                  <a:cubicBezTo>
                    <a:pt x="1232" y="20392"/>
                    <a:pt x="1876" y="20638"/>
                    <a:pt x="2520" y="20638"/>
                  </a:cubicBezTo>
                  <a:cubicBezTo>
                    <a:pt x="3042" y="20638"/>
                    <a:pt x="3565" y="20476"/>
                    <a:pt x="4005" y="20150"/>
                  </a:cubicBezTo>
                  <a:cubicBezTo>
                    <a:pt x="4109" y="20077"/>
                    <a:pt x="4207" y="19996"/>
                    <a:pt x="4301" y="19901"/>
                  </a:cubicBezTo>
                  <a:lnTo>
                    <a:pt x="4629" y="19525"/>
                  </a:lnTo>
                  <a:lnTo>
                    <a:pt x="11149" y="12116"/>
                  </a:lnTo>
                  <a:lnTo>
                    <a:pt x="17272" y="5159"/>
                  </a:lnTo>
                  <a:lnTo>
                    <a:pt x="21808" y="1"/>
                  </a:lnTo>
                  <a:close/>
                </a:path>
              </a:pathLst>
            </a:custGeom>
            <a:solidFill>
              <a:srgbClr val="99867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3219226" y="4164635"/>
              <a:ext cx="462902" cy="200143"/>
            </a:xfrm>
            <a:custGeom>
              <a:rect b="b" l="l" r="r" t="t"/>
              <a:pathLst>
                <a:path extrusionOk="0" h="5159" w="11932">
                  <a:moveTo>
                    <a:pt x="4222" y="0"/>
                  </a:moveTo>
                  <a:lnTo>
                    <a:pt x="0" y="5158"/>
                  </a:lnTo>
                  <a:lnTo>
                    <a:pt x="7397" y="5158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27272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3682084" y="4164519"/>
              <a:ext cx="243206" cy="902178"/>
            </a:xfrm>
            <a:custGeom>
              <a:rect b="b" l="l" r="r" t="t"/>
              <a:pathLst>
                <a:path extrusionOk="0" h="23255" w="6269">
                  <a:moveTo>
                    <a:pt x="0" y="1"/>
                  </a:moveTo>
                  <a:lnTo>
                    <a:pt x="0" y="3"/>
                  </a:lnTo>
                  <a:lnTo>
                    <a:pt x="297" y="5161"/>
                  </a:lnTo>
                  <a:lnTo>
                    <a:pt x="599" y="10421"/>
                  </a:lnTo>
                  <a:lnTo>
                    <a:pt x="1203" y="20878"/>
                  </a:lnTo>
                  <a:cubicBezTo>
                    <a:pt x="1241" y="21545"/>
                    <a:pt x="1538" y="22138"/>
                    <a:pt x="1990" y="22564"/>
                  </a:cubicBezTo>
                  <a:cubicBezTo>
                    <a:pt x="2443" y="22994"/>
                    <a:pt x="3053" y="23255"/>
                    <a:pt x="3723" y="23255"/>
                  </a:cubicBezTo>
                  <a:cubicBezTo>
                    <a:pt x="5114" y="23255"/>
                    <a:pt x="6242" y="22128"/>
                    <a:pt x="6242" y="20735"/>
                  </a:cubicBezTo>
                  <a:lnTo>
                    <a:pt x="6254" y="10419"/>
                  </a:lnTo>
                  <a:lnTo>
                    <a:pt x="6261" y="5159"/>
                  </a:lnTo>
                  <a:lnTo>
                    <a:pt x="6268" y="1"/>
                  </a:lnTo>
                  <a:close/>
                </a:path>
              </a:pathLst>
            </a:custGeom>
            <a:solidFill>
              <a:srgbClr val="99867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3682084" y="4164635"/>
              <a:ext cx="243206" cy="200143"/>
            </a:xfrm>
            <a:custGeom>
              <a:rect b="b" l="l" r="r" t="t"/>
              <a:pathLst>
                <a:path extrusionOk="0" h="5159" w="6269">
                  <a:moveTo>
                    <a:pt x="0" y="0"/>
                  </a:moveTo>
                  <a:lnTo>
                    <a:pt x="297" y="5158"/>
                  </a:lnTo>
                  <a:lnTo>
                    <a:pt x="6261" y="5158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27272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2750704" y="4802418"/>
              <a:ext cx="252245" cy="341008"/>
            </a:xfrm>
            <a:custGeom>
              <a:rect b="b" l="l" r="r" t="t"/>
              <a:pathLst>
                <a:path extrusionOk="0" h="8790" w="6502">
                  <a:moveTo>
                    <a:pt x="2838" y="0"/>
                  </a:moveTo>
                  <a:lnTo>
                    <a:pt x="170" y="2862"/>
                  </a:lnTo>
                  <a:cubicBezTo>
                    <a:pt x="1" y="3032"/>
                    <a:pt x="1" y="3306"/>
                    <a:pt x="170" y="3476"/>
                  </a:cubicBezTo>
                  <a:lnTo>
                    <a:pt x="761" y="4067"/>
                  </a:lnTo>
                  <a:cubicBezTo>
                    <a:pt x="844" y="4150"/>
                    <a:pt x="957" y="4195"/>
                    <a:pt x="1071" y="4195"/>
                  </a:cubicBezTo>
                  <a:cubicBezTo>
                    <a:pt x="1108" y="4195"/>
                    <a:pt x="1145" y="4190"/>
                    <a:pt x="1182" y="4181"/>
                  </a:cubicBezTo>
                  <a:lnTo>
                    <a:pt x="1667" y="4049"/>
                  </a:lnTo>
                  <a:cubicBezTo>
                    <a:pt x="1705" y="4039"/>
                    <a:pt x="1743" y="4034"/>
                    <a:pt x="1780" y="4034"/>
                  </a:cubicBezTo>
                  <a:cubicBezTo>
                    <a:pt x="1898" y="4034"/>
                    <a:pt x="2008" y="4083"/>
                    <a:pt x="2085" y="4161"/>
                  </a:cubicBezTo>
                  <a:cubicBezTo>
                    <a:pt x="2188" y="4263"/>
                    <a:pt x="2241" y="4420"/>
                    <a:pt x="2198" y="4580"/>
                  </a:cubicBezTo>
                  <a:lnTo>
                    <a:pt x="2064" y="5065"/>
                  </a:lnTo>
                  <a:cubicBezTo>
                    <a:pt x="2027" y="5217"/>
                    <a:pt x="2067" y="5373"/>
                    <a:pt x="2181" y="5486"/>
                  </a:cubicBezTo>
                  <a:lnTo>
                    <a:pt x="5374" y="8681"/>
                  </a:lnTo>
                  <a:cubicBezTo>
                    <a:pt x="5449" y="8756"/>
                    <a:pt x="5541" y="8789"/>
                    <a:pt x="5631" y="8789"/>
                  </a:cubicBezTo>
                  <a:cubicBezTo>
                    <a:pt x="5817" y="8789"/>
                    <a:pt x="5995" y="8645"/>
                    <a:pt x="5995" y="8427"/>
                  </a:cubicBezTo>
                  <a:lnTo>
                    <a:pt x="6501" y="3462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3728793" y="4968963"/>
              <a:ext cx="326848" cy="174112"/>
            </a:xfrm>
            <a:custGeom>
              <a:rect b="b" l="l" r="r" t="t"/>
              <a:pathLst>
                <a:path extrusionOk="0" h="4488" w="8425">
                  <a:moveTo>
                    <a:pt x="5038" y="0"/>
                  </a:moveTo>
                  <a:lnTo>
                    <a:pt x="0" y="143"/>
                  </a:lnTo>
                  <a:lnTo>
                    <a:pt x="137" y="4054"/>
                  </a:lnTo>
                  <a:cubicBezTo>
                    <a:pt x="137" y="4294"/>
                    <a:pt x="333" y="4488"/>
                    <a:pt x="571" y="4488"/>
                  </a:cubicBezTo>
                  <a:lnTo>
                    <a:pt x="1406" y="4488"/>
                  </a:lnTo>
                  <a:cubicBezTo>
                    <a:pt x="1561" y="4488"/>
                    <a:pt x="1705" y="4404"/>
                    <a:pt x="1785" y="4269"/>
                  </a:cubicBezTo>
                  <a:lnTo>
                    <a:pt x="2035" y="3833"/>
                  </a:lnTo>
                  <a:cubicBezTo>
                    <a:pt x="2119" y="3689"/>
                    <a:pt x="2267" y="3616"/>
                    <a:pt x="2412" y="3616"/>
                  </a:cubicBezTo>
                  <a:cubicBezTo>
                    <a:pt x="2556" y="3616"/>
                    <a:pt x="2704" y="3689"/>
                    <a:pt x="2788" y="3833"/>
                  </a:cubicBezTo>
                  <a:lnTo>
                    <a:pt x="3038" y="4269"/>
                  </a:lnTo>
                  <a:cubicBezTo>
                    <a:pt x="3118" y="4404"/>
                    <a:pt x="3259" y="4488"/>
                    <a:pt x="3418" y="4488"/>
                  </a:cubicBezTo>
                  <a:lnTo>
                    <a:pt x="7935" y="4488"/>
                  </a:lnTo>
                  <a:cubicBezTo>
                    <a:pt x="8260" y="4488"/>
                    <a:pt x="8424" y="4097"/>
                    <a:pt x="8196" y="3868"/>
                  </a:cubicBezTo>
                  <a:lnTo>
                    <a:pt x="503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3705322" y="4568719"/>
              <a:ext cx="219386" cy="497973"/>
            </a:xfrm>
            <a:custGeom>
              <a:rect b="b" l="l" r="r" t="t"/>
              <a:pathLst>
                <a:path extrusionOk="0" h="12836" w="5655">
                  <a:moveTo>
                    <a:pt x="0" y="0"/>
                  </a:moveTo>
                  <a:lnTo>
                    <a:pt x="0" y="2"/>
                  </a:lnTo>
                  <a:lnTo>
                    <a:pt x="604" y="10459"/>
                  </a:lnTo>
                  <a:cubicBezTo>
                    <a:pt x="642" y="11126"/>
                    <a:pt x="939" y="11719"/>
                    <a:pt x="1391" y="12145"/>
                  </a:cubicBezTo>
                  <a:cubicBezTo>
                    <a:pt x="1844" y="12575"/>
                    <a:pt x="2454" y="12836"/>
                    <a:pt x="3124" y="12836"/>
                  </a:cubicBezTo>
                  <a:cubicBezTo>
                    <a:pt x="4515" y="12836"/>
                    <a:pt x="5643" y="11709"/>
                    <a:pt x="5643" y="10316"/>
                  </a:cubicBezTo>
                  <a:lnTo>
                    <a:pt x="565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3695507" y="4615195"/>
              <a:ext cx="244486" cy="28126"/>
            </a:xfrm>
            <a:custGeom>
              <a:rect b="b" l="l" r="r" t="t"/>
              <a:pathLst>
                <a:path extrusionOk="0" h="725" w="6302">
                  <a:moveTo>
                    <a:pt x="363" y="1"/>
                  </a:moveTo>
                  <a:cubicBezTo>
                    <a:pt x="163" y="1"/>
                    <a:pt x="1" y="162"/>
                    <a:pt x="1" y="362"/>
                  </a:cubicBezTo>
                  <a:cubicBezTo>
                    <a:pt x="1" y="561"/>
                    <a:pt x="163" y="724"/>
                    <a:pt x="363" y="724"/>
                  </a:cubicBezTo>
                  <a:lnTo>
                    <a:pt x="5939" y="724"/>
                  </a:lnTo>
                  <a:cubicBezTo>
                    <a:pt x="6139" y="724"/>
                    <a:pt x="6302" y="561"/>
                    <a:pt x="6302" y="362"/>
                  </a:cubicBezTo>
                  <a:cubicBezTo>
                    <a:pt x="6302" y="162"/>
                    <a:pt x="6139" y="1"/>
                    <a:pt x="5939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2836013" y="4486048"/>
              <a:ext cx="432603" cy="479312"/>
            </a:xfrm>
            <a:custGeom>
              <a:rect b="b" l="l" r="r" t="t"/>
              <a:pathLst>
                <a:path extrusionOk="0" h="12355" w="11151">
                  <a:moveTo>
                    <a:pt x="7320" y="1"/>
                  </a:moveTo>
                  <a:lnTo>
                    <a:pt x="641" y="8157"/>
                  </a:lnTo>
                  <a:cubicBezTo>
                    <a:pt x="213" y="8639"/>
                    <a:pt x="0" y="9234"/>
                    <a:pt x="0" y="9832"/>
                  </a:cubicBezTo>
                  <a:cubicBezTo>
                    <a:pt x="0" y="10479"/>
                    <a:pt x="250" y="11127"/>
                    <a:pt x="741" y="11617"/>
                  </a:cubicBezTo>
                  <a:cubicBezTo>
                    <a:pt x="1232" y="12108"/>
                    <a:pt x="1876" y="12354"/>
                    <a:pt x="2520" y="12354"/>
                  </a:cubicBezTo>
                  <a:cubicBezTo>
                    <a:pt x="3042" y="12354"/>
                    <a:pt x="3565" y="12192"/>
                    <a:pt x="4005" y="11866"/>
                  </a:cubicBezTo>
                  <a:lnTo>
                    <a:pt x="4630" y="11241"/>
                  </a:lnTo>
                  <a:lnTo>
                    <a:pt x="11151" y="3832"/>
                  </a:lnTo>
                  <a:lnTo>
                    <a:pt x="7320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3064125" y="4517045"/>
              <a:ext cx="183694" cy="181250"/>
            </a:xfrm>
            <a:custGeom>
              <a:rect b="b" l="l" r="r" t="t"/>
              <a:pathLst>
                <a:path extrusionOk="0" h="4672" w="4735">
                  <a:moveTo>
                    <a:pt x="398" y="1"/>
                  </a:moveTo>
                  <a:cubicBezTo>
                    <a:pt x="306" y="1"/>
                    <a:pt x="213" y="36"/>
                    <a:pt x="141" y="107"/>
                  </a:cubicBezTo>
                  <a:cubicBezTo>
                    <a:pt x="0" y="249"/>
                    <a:pt x="0" y="478"/>
                    <a:pt x="141" y="619"/>
                  </a:cubicBezTo>
                  <a:lnTo>
                    <a:pt x="4082" y="4565"/>
                  </a:lnTo>
                  <a:cubicBezTo>
                    <a:pt x="4152" y="4636"/>
                    <a:pt x="4244" y="4671"/>
                    <a:pt x="4337" y="4671"/>
                  </a:cubicBezTo>
                  <a:cubicBezTo>
                    <a:pt x="4429" y="4671"/>
                    <a:pt x="4522" y="4636"/>
                    <a:pt x="4593" y="4565"/>
                  </a:cubicBezTo>
                  <a:cubicBezTo>
                    <a:pt x="4734" y="4424"/>
                    <a:pt x="4734" y="4196"/>
                    <a:pt x="4593" y="4053"/>
                  </a:cubicBezTo>
                  <a:lnTo>
                    <a:pt x="654" y="107"/>
                  </a:lnTo>
                  <a:cubicBezTo>
                    <a:pt x="583" y="36"/>
                    <a:pt x="491" y="1"/>
                    <a:pt x="39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3326299" y="1080194"/>
              <a:ext cx="632746" cy="867185"/>
            </a:xfrm>
            <a:custGeom>
              <a:rect b="b" l="l" r="r" t="t"/>
              <a:pathLst>
                <a:path extrusionOk="0" h="22353" w="16310">
                  <a:moveTo>
                    <a:pt x="10170" y="0"/>
                  </a:moveTo>
                  <a:lnTo>
                    <a:pt x="10144" y="16"/>
                  </a:lnTo>
                  <a:lnTo>
                    <a:pt x="3853" y="16"/>
                  </a:lnTo>
                  <a:cubicBezTo>
                    <a:pt x="2478" y="16"/>
                    <a:pt x="1265" y="743"/>
                    <a:pt x="585" y="1829"/>
                  </a:cubicBezTo>
                  <a:cubicBezTo>
                    <a:pt x="537" y="1902"/>
                    <a:pt x="495" y="1973"/>
                    <a:pt x="458" y="2048"/>
                  </a:cubicBezTo>
                  <a:cubicBezTo>
                    <a:pt x="453" y="2048"/>
                    <a:pt x="453" y="2050"/>
                    <a:pt x="453" y="2050"/>
                  </a:cubicBezTo>
                  <a:cubicBezTo>
                    <a:pt x="309" y="2321"/>
                    <a:pt x="199" y="2611"/>
                    <a:pt x="118" y="2916"/>
                  </a:cubicBezTo>
                  <a:cubicBezTo>
                    <a:pt x="99" y="2992"/>
                    <a:pt x="85" y="3068"/>
                    <a:pt x="68" y="3143"/>
                  </a:cubicBezTo>
                  <a:cubicBezTo>
                    <a:pt x="54" y="3219"/>
                    <a:pt x="42" y="3299"/>
                    <a:pt x="31" y="3380"/>
                  </a:cubicBezTo>
                  <a:cubicBezTo>
                    <a:pt x="18" y="3454"/>
                    <a:pt x="11" y="3534"/>
                    <a:pt x="8" y="3616"/>
                  </a:cubicBezTo>
                  <a:cubicBezTo>
                    <a:pt x="4" y="3694"/>
                    <a:pt x="1" y="3770"/>
                    <a:pt x="1" y="3851"/>
                  </a:cubicBezTo>
                  <a:lnTo>
                    <a:pt x="1" y="3858"/>
                  </a:lnTo>
                  <a:lnTo>
                    <a:pt x="1" y="3865"/>
                  </a:lnTo>
                  <a:lnTo>
                    <a:pt x="1" y="8982"/>
                  </a:lnTo>
                  <a:cubicBezTo>
                    <a:pt x="1" y="10688"/>
                    <a:pt x="1388" y="12084"/>
                    <a:pt x="3099" y="12084"/>
                  </a:cubicBezTo>
                  <a:lnTo>
                    <a:pt x="5443" y="12084"/>
                  </a:lnTo>
                  <a:lnTo>
                    <a:pt x="5443" y="17802"/>
                  </a:lnTo>
                  <a:cubicBezTo>
                    <a:pt x="5443" y="17926"/>
                    <a:pt x="5346" y="18021"/>
                    <a:pt x="5229" y="18021"/>
                  </a:cubicBezTo>
                  <a:lnTo>
                    <a:pt x="877" y="18041"/>
                  </a:lnTo>
                  <a:cubicBezTo>
                    <a:pt x="1041" y="18279"/>
                    <a:pt x="1655" y="19084"/>
                    <a:pt x="1844" y="19308"/>
                  </a:cubicBezTo>
                  <a:cubicBezTo>
                    <a:pt x="2325" y="19878"/>
                    <a:pt x="2882" y="20388"/>
                    <a:pt x="3498" y="20817"/>
                  </a:cubicBezTo>
                  <a:cubicBezTo>
                    <a:pt x="4708" y="21662"/>
                    <a:pt x="6146" y="22204"/>
                    <a:pt x="7701" y="22325"/>
                  </a:cubicBezTo>
                  <a:cubicBezTo>
                    <a:pt x="7923" y="22345"/>
                    <a:pt x="8151" y="22352"/>
                    <a:pt x="8376" y="22352"/>
                  </a:cubicBezTo>
                  <a:cubicBezTo>
                    <a:pt x="8605" y="22352"/>
                    <a:pt x="8826" y="22345"/>
                    <a:pt x="9050" y="22325"/>
                  </a:cubicBezTo>
                  <a:cubicBezTo>
                    <a:pt x="10498" y="22211"/>
                    <a:pt x="11852" y="21736"/>
                    <a:pt x="13006" y="20984"/>
                  </a:cubicBezTo>
                  <a:cubicBezTo>
                    <a:pt x="13723" y="20525"/>
                    <a:pt x="14358" y="19955"/>
                    <a:pt x="14904" y="19308"/>
                  </a:cubicBezTo>
                  <a:cubicBezTo>
                    <a:pt x="15024" y="19172"/>
                    <a:pt x="15509" y="18466"/>
                    <a:pt x="15797" y="18041"/>
                  </a:cubicBezTo>
                  <a:lnTo>
                    <a:pt x="13033" y="18023"/>
                  </a:lnTo>
                  <a:cubicBezTo>
                    <a:pt x="13029" y="18023"/>
                    <a:pt x="13026" y="18023"/>
                    <a:pt x="13021" y="18022"/>
                  </a:cubicBezTo>
                  <a:lnTo>
                    <a:pt x="11230" y="18022"/>
                  </a:lnTo>
                  <a:cubicBezTo>
                    <a:pt x="11112" y="18022"/>
                    <a:pt x="11012" y="17925"/>
                    <a:pt x="11012" y="17804"/>
                  </a:cubicBezTo>
                  <a:lnTo>
                    <a:pt x="11012" y="15785"/>
                  </a:lnTo>
                  <a:cubicBezTo>
                    <a:pt x="11012" y="15662"/>
                    <a:pt x="11112" y="15571"/>
                    <a:pt x="11230" y="15571"/>
                  </a:cubicBezTo>
                  <a:lnTo>
                    <a:pt x="12735" y="15568"/>
                  </a:lnTo>
                  <a:cubicBezTo>
                    <a:pt x="13252" y="15568"/>
                    <a:pt x="13718" y="15357"/>
                    <a:pt x="14052" y="15021"/>
                  </a:cubicBezTo>
                  <a:cubicBezTo>
                    <a:pt x="14305" y="14763"/>
                    <a:pt x="14492" y="14432"/>
                    <a:pt x="14559" y="14063"/>
                  </a:cubicBezTo>
                  <a:cubicBezTo>
                    <a:pt x="14582" y="13943"/>
                    <a:pt x="14597" y="13829"/>
                    <a:pt x="14597" y="13707"/>
                  </a:cubicBezTo>
                  <a:lnTo>
                    <a:pt x="14597" y="12068"/>
                  </a:lnTo>
                  <a:cubicBezTo>
                    <a:pt x="15512" y="12058"/>
                    <a:pt x="16309" y="11300"/>
                    <a:pt x="16294" y="10381"/>
                  </a:cubicBezTo>
                  <a:cubicBezTo>
                    <a:pt x="16287" y="9932"/>
                    <a:pt x="16098" y="9528"/>
                    <a:pt x="15810" y="9227"/>
                  </a:cubicBezTo>
                  <a:cubicBezTo>
                    <a:pt x="15505" y="8932"/>
                    <a:pt x="15094" y="8744"/>
                    <a:pt x="14633" y="8744"/>
                  </a:cubicBezTo>
                  <a:lnTo>
                    <a:pt x="14599" y="8744"/>
                  </a:lnTo>
                  <a:lnTo>
                    <a:pt x="14599" y="3852"/>
                  </a:lnTo>
                  <a:cubicBezTo>
                    <a:pt x="14599" y="2794"/>
                    <a:pt x="14166" y="1829"/>
                    <a:pt x="13466" y="1131"/>
                  </a:cubicBezTo>
                  <a:cubicBezTo>
                    <a:pt x="12769" y="430"/>
                    <a:pt x="11804" y="0"/>
                    <a:pt x="10741" y="0"/>
                  </a:cubicBezTo>
                  <a:close/>
                </a:path>
              </a:pathLst>
            </a:custGeom>
            <a:solidFill>
              <a:srgbClr val="99867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3665558" y="1413750"/>
              <a:ext cx="108393" cy="96871"/>
            </a:xfrm>
            <a:custGeom>
              <a:rect b="b" l="l" r="r" t="t"/>
              <a:pathLst>
                <a:path extrusionOk="0" h="2497" w="2794">
                  <a:moveTo>
                    <a:pt x="1396" y="1"/>
                  </a:moveTo>
                  <a:cubicBezTo>
                    <a:pt x="614" y="1"/>
                    <a:pt x="1" y="722"/>
                    <a:pt x="181" y="1534"/>
                  </a:cubicBezTo>
                  <a:cubicBezTo>
                    <a:pt x="282" y="1995"/>
                    <a:pt x="653" y="2363"/>
                    <a:pt x="1111" y="2466"/>
                  </a:cubicBezTo>
                  <a:cubicBezTo>
                    <a:pt x="1208" y="2487"/>
                    <a:pt x="1303" y="2497"/>
                    <a:pt x="1396" y="2497"/>
                  </a:cubicBezTo>
                  <a:cubicBezTo>
                    <a:pt x="2180" y="2497"/>
                    <a:pt x="2793" y="1777"/>
                    <a:pt x="2613" y="963"/>
                  </a:cubicBezTo>
                  <a:cubicBezTo>
                    <a:pt x="2512" y="505"/>
                    <a:pt x="2141" y="134"/>
                    <a:pt x="1682" y="33"/>
                  </a:cubicBezTo>
                  <a:cubicBezTo>
                    <a:pt x="1585" y="11"/>
                    <a:pt x="1489" y="1"/>
                    <a:pt x="1396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3411880" y="1348653"/>
              <a:ext cx="191841" cy="102652"/>
            </a:xfrm>
            <a:custGeom>
              <a:rect b="b" l="l" r="r" t="t"/>
              <a:pathLst>
                <a:path extrusionOk="0" h="2646" w="4945">
                  <a:moveTo>
                    <a:pt x="4945" y="0"/>
                  </a:moveTo>
                  <a:cubicBezTo>
                    <a:pt x="4945" y="1000"/>
                    <a:pt x="4130" y="1818"/>
                    <a:pt x="3127" y="1818"/>
                  </a:cubicBezTo>
                  <a:lnTo>
                    <a:pt x="1948" y="1818"/>
                  </a:lnTo>
                  <a:lnTo>
                    <a:pt x="1948" y="1825"/>
                  </a:lnTo>
                  <a:lnTo>
                    <a:pt x="1435" y="1825"/>
                  </a:lnTo>
                  <a:cubicBezTo>
                    <a:pt x="826" y="1825"/>
                    <a:pt x="292" y="2153"/>
                    <a:pt x="1" y="2645"/>
                  </a:cubicBezTo>
                  <a:lnTo>
                    <a:pt x="3479" y="2645"/>
                  </a:lnTo>
                  <a:cubicBezTo>
                    <a:pt x="4287" y="2645"/>
                    <a:pt x="4945" y="1989"/>
                    <a:pt x="4945" y="1179"/>
                  </a:cubicBezTo>
                  <a:lnTo>
                    <a:pt x="4945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3411880" y="1348653"/>
              <a:ext cx="191841" cy="102652"/>
            </a:xfrm>
            <a:custGeom>
              <a:rect b="b" l="l" r="r" t="t"/>
              <a:pathLst>
                <a:path extrusionOk="0" h="2646" w="4945">
                  <a:moveTo>
                    <a:pt x="4945" y="0"/>
                  </a:moveTo>
                  <a:cubicBezTo>
                    <a:pt x="4945" y="1000"/>
                    <a:pt x="4130" y="1818"/>
                    <a:pt x="3127" y="1818"/>
                  </a:cubicBezTo>
                  <a:lnTo>
                    <a:pt x="1948" y="1818"/>
                  </a:lnTo>
                  <a:lnTo>
                    <a:pt x="1948" y="1825"/>
                  </a:lnTo>
                  <a:lnTo>
                    <a:pt x="1435" y="1825"/>
                  </a:lnTo>
                  <a:cubicBezTo>
                    <a:pt x="826" y="1825"/>
                    <a:pt x="292" y="2153"/>
                    <a:pt x="1" y="2645"/>
                  </a:cubicBezTo>
                  <a:lnTo>
                    <a:pt x="3479" y="2645"/>
                  </a:lnTo>
                  <a:cubicBezTo>
                    <a:pt x="4287" y="2645"/>
                    <a:pt x="4945" y="1989"/>
                    <a:pt x="4945" y="1179"/>
                  </a:cubicBezTo>
                  <a:lnTo>
                    <a:pt x="4945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3784929" y="1518806"/>
              <a:ext cx="107734" cy="78443"/>
            </a:xfrm>
            <a:custGeom>
              <a:rect b="b" l="l" r="r" t="t"/>
              <a:pathLst>
                <a:path extrusionOk="0" h="2022" w="2777">
                  <a:moveTo>
                    <a:pt x="281" y="0"/>
                  </a:moveTo>
                  <a:cubicBezTo>
                    <a:pt x="250" y="0"/>
                    <a:pt x="217" y="7"/>
                    <a:pt x="186" y="21"/>
                  </a:cubicBezTo>
                  <a:cubicBezTo>
                    <a:pt x="57" y="79"/>
                    <a:pt x="0" y="231"/>
                    <a:pt x="64" y="357"/>
                  </a:cubicBezTo>
                  <a:cubicBezTo>
                    <a:pt x="828" y="1829"/>
                    <a:pt x="2229" y="2006"/>
                    <a:pt x="2741" y="2020"/>
                  </a:cubicBezTo>
                  <a:cubicBezTo>
                    <a:pt x="2752" y="2020"/>
                    <a:pt x="2764" y="2020"/>
                    <a:pt x="2777" y="2022"/>
                  </a:cubicBezTo>
                  <a:lnTo>
                    <a:pt x="2777" y="1535"/>
                  </a:lnTo>
                  <a:cubicBezTo>
                    <a:pt x="2774" y="1535"/>
                    <a:pt x="2772" y="1535"/>
                    <a:pt x="2769" y="1535"/>
                  </a:cubicBezTo>
                  <a:cubicBezTo>
                    <a:pt x="2381" y="1535"/>
                    <a:pt x="1171" y="1425"/>
                    <a:pt x="499" y="133"/>
                  </a:cubicBezTo>
                  <a:cubicBezTo>
                    <a:pt x="457" y="50"/>
                    <a:pt x="371" y="0"/>
                    <a:pt x="281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3763708" y="1361028"/>
              <a:ext cx="88763" cy="51869"/>
            </a:xfrm>
            <a:custGeom>
              <a:rect b="b" l="l" r="r" t="t"/>
              <a:pathLst>
                <a:path extrusionOk="0" h="1337" w="2288">
                  <a:moveTo>
                    <a:pt x="192" y="1"/>
                  </a:moveTo>
                  <a:cubicBezTo>
                    <a:pt x="86" y="1"/>
                    <a:pt x="1" y="85"/>
                    <a:pt x="1" y="192"/>
                  </a:cubicBezTo>
                  <a:cubicBezTo>
                    <a:pt x="1" y="822"/>
                    <a:pt x="514" y="1336"/>
                    <a:pt x="1143" y="1336"/>
                  </a:cubicBezTo>
                  <a:cubicBezTo>
                    <a:pt x="1774" y="1336"/>
                    <a:pt x="2288" y="822"/>
                    <a:pt x="2288" y="192"/>
                  </a:cubicBezTo>
                  <a:cubicBezTo>
                    <a:pt x="2288" y="86"/>
                    <a:pt x="2202" y="1"/>
                    <a:pt x="2095" y="1"/>
                  </a:cubicBezTo>
                  <a:cubicBezTo>
                    <a:pt x="1990" y="1"/>
                    <a:pt x="1904" y="85"/>
                    <a:pt x="1904" y="192"/>
                  </a:cubicBezTo>
                  <a:cubicBezTo>
                    <a:pt x="1904" y="611"/>
                    <a:pt x="1563" y="952"/>
                    <a:pt x="1143" y="952"/>
                  </a:cubicBezTo>
                  <a:cubicBezTo>
                    <a:pt x="725" y="952"/>
                    <a:pt x="384" y="611"/>
                    <a:pt x="384" y="192"/>
                  </a:cubicBezTo>
                  <a:cubicBezTo>
                    <a:pt x="384" y="88"/>
                    <a:pt x="299" y="1"/>
                    <a:pt x="192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3763437" y="1284486"/>
              <a:ext cx="89306" cy="33402"/>
            </a:xfrm>
            <a:custGeom>
              <a:rect b="b" l="l" r="r" t="t"/>
              <a:pathLst>
                <a:path extrusionOk="0" h="861" w="2302">
                  <a:moveTo>
                    <a:pt x="1152" y="0"/>
                  </a:moveTo>
                  <a:cubicBezTo>
                    <a:pt x="697" y="0"/>
                    <a:pt x="270" y="216"/>
                    <a:pt x="40" y="563"/>
                  </a:cubicBezTo>
                  <a:cubicBezTo>
                    <a:pt x="12" y="605"/>
                    <a:pt x="0" y="657"/>
                    <a:pt x="12" y="707"/>
                  </a:cubicBezTo>
                  <a:cubicBezTo>
                    <a:pt x="22" y="757"/>
                    <a:pt x="50" y="799"/>
                    <a:pt x="93" y="828"/>
                  </a:cubicBezTo>
                  <a:cubicBezTo>
                    <a:pt x="126" y="850"/>
                    <a:pt x="163" y="860"/>
                    <a:pt x="199" y="860"/>
                  </a:cubicBezTo>
                  <a:cubicBezTo>
                    <a:pt x="261" y="860"/>
                    <a:pt x="322" y="830"/>
                    <a:pt x="360" y="775"/>
                  </a:cubicBezTo>
                  <a:cubicBezTo>
                    <a:pt x="518" y="534"/>
                    <a:pt x="821" y="384"/>
                    <a:pt x="1152" y="384"/>
                  </a:cubicBezTo>
                  <a:cubicBezTo>
                    <a:pt x="1482" y="384"/>
                    <a:pt x="1784" y="534"/>
                    <a:pt x="1944" y="775"/>
                  </a:cubicBezTo>
                  <a:cubicBezTo>
                    <a:pt x="1979" y="828"/>
                    <a:pt x="2039" y="861"/>
                    <a:pt x="2104" y="861"/>
                  </a:cubicBezTo>
                  <a:cubicBezTo>
                    <a:pt x="2141" y="861"/>
                    <a:pt x="2179" y="849"/>
                    <a:pt x="2211" y="828"/>
                  </a:cubicBezTo>
                  <a:cubicBezTo>
                    <a:pt x="2253" y="799"/>
                    <a:pt x="2282" y="757"/>
                    <a:pt x="2293" y="707"/>
                  </a:cubicBezTo>
                  <a:cubicBezTo>
                    <a:pt x="2302" y="655"/>
                    <a:pt x="2291" y="605"/>
                    <a:pt x="2262" y="563"/>
                  </a:cubicBezTo>
                  <a:cubicBezTo>
                    <a:pt x="2032" y="216"/>
                    <a:pt x="1606" y="0"/>
                    <a:pt x="1152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3753699" y="1611951"/>
              <a:ext cx="139119" cy="167594"/>
            </a:xfrm>
            <a:custGeom>
              <a:rect b="b" l="l" r="r" t="t"/>
              <a:pathLst>
                <a:path extrusionOk="0" h="4320" w="3586">
                  <a:moveTo>
                    <a:pt x="3586" y="0"/>
                  </a:moveTo>
                  <a:cubicBezTo>
                    <a:pt x="3586" y="122"/>
                    <a:pt x="3569" y="236"/>
                    <a:pt x="3547" y="356"/>
                  </a:cubicBezTo>
                  <a:cubicBezTo>
                    <a:pt x="3480" y="725"/>
                    <a:pt x="3293" y="1056"/>
                    <a:pt x="3041" y="1314"/>
                  </a:cubicBezTo>
                  <a:cubicBezTo>
                    <a:pt x="2706" y="1653"/>
                    <a:pt x="2242" y="1861"/>
                    <a:pt x="1724" y="1861"/>
                  </a:cubicBezTo>
                  <a:lnTo>
                    <a:pt x="219" y="1864"/>
                  </a:lnTo>
                  <a:cubicBezTo>
                    <a:pt x="100" y="1864"/>
                    <a:pt x="0" y="1957"/>
                    <a:pt x="0" y="2078"/>
                  </a:cubicBezTo>
                  <a:lnTo>
                    <a:pt x="0" y="4097"/>
                  </a:lnTo>
                  <a:cubicBezTo>
                    <a:pt x="0" y="4221"/>
                    <a:pt x="100" y="4315"/>
                    <a:pt x="219" y="4315"/>
                  </a:cubicBezTo>
                  <a:lnTo>
                    <a:pt x="2009" y="4315"/>
                  </a:lnTo>
                  <a:cubicBezTo>
                    <a:pt x="2012" y="4319"/>
                    <a:pt x="2016" y="4319"/>
                    <a:pt x="2019" y="4319"/>
                  </a:cubicBezTo>
                  <a:lnTo>
                    <a:pt x="3586" y="4319"/>
                  </a:lnTo>
                  <a:lnTo>
                    <a:pt x="3586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3326377" y="1080000"/>
              <a:ext cx="530366" cy="699978"/>
            </a:xfrm>
            <a:custGeom>
              <a:rect b="b" l="l" r="r" t="t"/>
              <a:pathLst>
                <a:path extrusionOk="0" h="18043" w="13671">
                  <a:moveTo>
                    <a:pt x="10171" y="1"/>
                  </a:moveTo>
                  <a:lnTo>
                    <a:pt x="10144" y="16"/>
                  </a:lnTo>
                  <a:lnTo>
                    <a:pt x="3853" y="16"/>
                  </a:lnTo>
                  <a:cubicBezTo>
                    <a:pt x="2477" y="16"/>
                    <a:pt x="1265" y="744"/>
                    <a:pt x="584" y="1831"/>
                  </a:cubicBezTo>
                  <a:cubicBezTo>
                    <a:pt x="537" y="1904"/>
                    <a:pt x="497" y="1975"/>
                    <a:pt x="457" y="2048"/>
                  </a:cubicBezTo>
                  <a:cubicBezTo>
                    <a:pt x="454" y="2048"/>
                    <a:pt x="454" y="2053"/>
                    <a:pt x="454" y="2053"/>
                  </a:cubicBezTo>
                  <a:cubicBezTo>
                    <a:pt x="309" y="2324"/>
                    <a:pt x="199" y="2612"/>
                    <a:pt x="119" y="2917"/>
                  </a:cubicBezTo>
                  <a:cubicBezTo>
                    <a:pt x="99" y="2994"/>
                    <a:pt x="85" y="3068"/>
                    <a:pt x="69" y="3145"/>
                  </a:cubicBezTo>
                  <a:cubicBezTo>
                    <a:pt x="52" y="3222"/>
                    <a:pt x="42" y="3302"/>
                    <a:pt x="30" y="3381"/>
                  </a:cubicBezTo>
                  <a:cubicBezTo>
                    <a:pt x="20" y="3458"/>
                    <a:pt x="12" y="3538"/>
                    <a:pt x="8" y="3616"/>
                  </a:cubicBezTo>
                  <a:cubicBezTo>
                    <a:pt x="5" y="3696"/>
                    <a:pt x="0" y="3773"/>
                    <a:pt x="0" y="3852"/>
                  </a:cubicBezTo>
                  <a:lnTo>
                    <a:pt x="0" y="3859"/>
                  </a:lnTo>
                  <a:lnTo>
                    <a:pt x="0" y="3866"/>
                  </a:lnTo>
                  <a:lnTo>
                    <a:pt x="0" y="11118"/>
                  </a:lnTo>
                  <a:cubicBezTo>
                    <a:pt x="0" y="11191"/>
                    <a:pt x="8" y="11263"/>
                    <a:pt x="12" y="11332"/>
                  </a:cubicBezTo>
                  <a:lnTo>
                    <a:pt x="0" y="11328"/>
                  </a:lnTo>
                  <a:lnTo>
                    <a:pt x="0" y="12036"/>
                  </a:lnTo>
                  <a:lnTo>
                    <a:pt x="0" y="13306"/>
                  </a:lnTo>
                  <a:lnTo>
                    <a:pt x="0" y="18043"/>
                  </a:lnTo>
                  <a:lnTo>
                    <a:pt x="5800" y="18043"/>
                  </a:lnTo>
                  <a:cubicBezTo>
                    <a:pt x="6300" y="18043"/>
                    <a:pt x="6705" y="17639"/>
                    <a:pt x="6705" y="17140"/>
                  </a:cubicBezTo>
                  <a:lnTo>
                    <a:pt x="6705" y="12825"/>
                  </a:lnTo>
                  <a:cubicBezTo>
                    <a:pt x="6705" y="12390"/>
                    <a:pt x="6351" y="12039"/>
                    <a:pt x="5919" y="12039"/>
                  </a:cubicBezTo>
                  <a:lnTo>
                    <a:pt x="3530" y="12039"/>
                  </a:lnTo>
                  <a:cubicBezTo>
                    <a:pt x="3131" y="12039"/>
                    <a:pt x="2747" y="11882"/>
                    <a:pt x="2462" y="11601"/>
                  </a:cubicBezTo>
                  <a:cubicBezTo>
                    <a:pt x="2163" y="11300"/>
                    <a:pt x="1975" y="10884"/>
                    <a:pt x="1975" y="10412"/>
                  </a:cubicBezTo>
                  <a:cubicBezTo>
                    <a:pt x="1978" y="10103"/>
                    <a:pt x="2062" y="9821"/>
                    <a:pt x="2206" y="9577"/>
                  </a:cubicBezTo>
                  <a:cubicBezTo>
                    <a:pt x="2206" y="9573"/>
                    <a:pt x="2211" y="9573"/>
                    <a:pt x="2211" y="9570"/>
                  </a:cubicBezTo>
                  <a:lnTo>
                    <a:pt x="2213" y="9566"/>
                  </a:lnTo>
                  <a:cubicBezTo>
                    <a:pt x="2509" y="9087"/>
                    <a:pt x="3032" y="8759"/>
                    <a:pt x="3639" y="8759"/>
                  </a:cubicBezTo>
                  <a:cubicBezTo>
                    <a:pt x="3639" y="8759"/>
                    <a:pt x="4104" y="8759"/>
                    <a:pt x="4152" y="8751"/>
                  </a:cubicBezTo>
                  <a:lnTo>
                    <a:pt x="5330" y="8751"/>
                  </a:lnTo>
                  <a:cubicBezTo>
                    <a:pt x="5769" y="8751"/>
                    <a:pt x="6171" y="8594"/>
                    <a:pt x="6484" y="8329"/>
                  </a:cubicBezTo>
                  <a:cubicBezTo>
                    <a:pt x="6529" y="8298"/>
                    <a:pt x="6571" y="8255"/>
                    <a:pt x="6614" y="8211"/>
                  </a:cubicBezTo>
                  <a:lnTo>
                    <a:pt x="6618" y="8211"/>
                  </a:lnTo>
                  <a:cubicBezTo>
                    <a:pt x="6661" y="8169"/>
                    <a:pt x="6698" y="8126"/>
                    <a:pt x="6735" y="8081"/>
                  </a:cubicBezTo>
                  <a:cubicBezTo>
                    <a:pt x="6769" y="8034"/>
                    <a:pt x="6803" y="7989"/>
                    <a:pt x="6839" y="7940"/>
                  </a:cubicBezTo>
                  <a:cubicBezTo>
                    <a:pt x="6855" y="7920"/>
                    <a:pt x="6862" y="7894"/>
                    <a:pt x="6876" y="7875"/>
                  </a:cubicBezTo>
                  <a:cubicBezTo>
                    <a:pt x="6903" y="7830"/>
                    <a:pt x="6929" y="7784"/>
                    <a:pt x="6956" y="7734"/>
                  </a:cubicBezTo>
                  <a:cubicBezTo>
                    <a:pt x="6997" y="7651"/>
                    <a:pt x="7036" y="7560"/>
                    <a:pt x="7067" y="7467"/>
                  </a:cubicBezTo>
                  <a:cubicBezTo>
                    <a:pt x="7083" y="7410"/>
                    <a:pt x="7097" y="7349"/>
                    <a:pt x="7107" y="7292"/>
                  </a:cubicBezTo>
                  <a:cubicBezTo>
                    <a:pt x="7119" y="7239"/>
                    <a:pt x="7132" y="7182"/>
                    <a:pt x="7134" y="7128"/>
                  </a:cubicBezTo>
                  <a:cubicBezTo>
                    <a:pt x="7139" y="7121"/>
                    <a:pt x="7139" y="7112"/>
                    <a:pt x="7139" y="7102"/>
                  </a:cubicBezTo>
                  <a:cubicBezTo>
                    <a:pt x="7142" y="7045"/>
                    <a:pt x="7146" y="6991"/>
                    <a:pt x="7146" y="6934"/>
                  </a:cubicBezTo>
                  <a:lnTo>
                    <a:pt x="7146" y="4731"/>
                  </a:lnTo>
                  <a:cubicBezTo>
                    <a:pt x="7146" y="4255"/>
                    <a:pt x="7531" y="3870"/>
                    <a:pt x="8010" y="3870"/>
                  </a:cubicBezTo>
                  <a:lnTo>
                    <a:pt x="11733" y="3870"/>
                  </a:lnTo>
                  <a:cubicBezTo>
                    <a:pt x="12799" y="3870"/>
                    <a:pt x="13668" y="3004"/>
                    <a:pt x="13668" y="1934"/>
                  </a:cubicBezTo>
                  <a:cubicBezTo>
                    <a:pt x="13671" y="1670"/>
                    <a:pt x="13618" y="1419"/>
                    <a:pt x="13524" y="1191"/>
                  </a:cubicBezTo>
                  <a:lnTo>
                    <a:pt x="13467" y="1134"/>
                  </a:lnTo>
                  <a:cubicBezTo>
                    <a:pt x="12899" y="561"/>
                    <a:pt x="12151" y="169"/>
                    <a:pt x="11321" y="48"/>
                  </a:cubicBezTo>
                  <a:cubicBezTo>
                    <a:pt x="11134" y="18"/>
                    <a:pt x="10938" y="1"/>
                    <a:pt x="10741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909125" y="4802418"/>
              <a:ext cx="252129" cy="341086"/>
            </a:xfrm>
            <a:custGeom>
              <a:rect b="b" l="l" r="r" t="t"/>
              <a:pathLst>
                <a:path extrusionOk="0" h="8792" w="6499">
                  <a:moveTo>
                    <a:pt x="2837" y="0"/>
                  </a:moveTo>
                  <a:lnTo>
                    <a:pt x="530" y="2474"/>
                  </a:lnTo>
                  <a:lnTo>
                    <a:pt x="170" y="2862"/>
                  </a:lnTo>
                  <a:cubicBezTo>
                    <a:pt x="1" y="3032"/>
                    <a:pt x="1" y="3307"/>
                    <a:pt x="170" y="3476"/>
                  </a:cubicBezTo>
                  <a:lnTo>
                    <a:pt x="5377" y="8682"/>
                  </a:lnTo>
                  <a:cubicBezTo>
                    <a:pt x="5452" y="8758"/>
                    <a:pt x="5544" y="8792"/>
                    <a:pt x="5634" y="8792"/>
                  </a:cubicBezTo>
                  <a:cubicBezTo>
                    <a:pt x="5820" y="8792"/>
                    <a:pt x="5996" y="8646"/>
                    <a:pt x="5993" y="8427"/>
                  </a:cubicBezTo>
                  <a:lnTo>
                    <a:pt x="6040" y="7983"/>
                  </a:lnTo>
                  <a:lnTo>
                    <a:pt x="6498" y="3462"/>
                  </a:lnTo>
                  <a:lnTo>
                    <a:pt x="2837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909125" y="4898396"/>
              <a:ext cx="234399" cy="245107"/>
            </a:xfrm>
            <a:custGeom>
              <a:rect b="b" l="l" r="r" t="t"/>
              <a:pathLst>
                <a:path extrusionOk="0" h="6318" w="6042">
                  <a:moveTo>
                    <a:pt x="530" y="0"/>
                  </a:moveTo>
                  <a:lnTo>
                    <a:pt x="170" y="388"/>
                  </a:lnTo>
                  <a:cubicBezTo>
                    <a:pt x="1" y="558"/>
                    <a:pt x="1" y="833"/>
                    <a:pt x="170" y="1002"/>
                  </a:cubicBezTo>
                  <a:lnTo>
                    <a:pt x="5377" y="6208"/>
                  </a:lnTo>
                  <a:cubicBezTo>
                    <a:pt x="5452" y="6284"/>
                    <a:pt x="5544" y="6318"/>
                    <a:pt x="5634" y="6318"/>
                  </a:cubicBezTo>
                  <a:cubicBezTo>
                    <a:pt x="5820" y="6318"/>
                    <a:pt x="5997" y="6173"/>
                    <a:pt x="5995" y="5956"/>
                  </a:cubicBezTo>
                  <a:lnTo>
                    <a:pt x="6042" y="5511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1967790" y="4968963"/>
              <a:ext cx="326809" cy="174073"/>
            </a:xfrm>
            <a:custGeom>
              <a:rect b="b" l="l" r="r" t="t"/>
              <a:pathLst>
                <a:path extrusionOk="0" h="4487" w="8424">
                  <a:moveTo>
                    <a:pt x="5040" y="0"/>
                  </a:moveTo>
                  <a:lnTo>
                    <a:pt x="1" y="142"/>
                  </a:lnTo>
                  <a:lnTo>
                    <a:pt x="119" y="3520"/>
                  </a:lnTo>
                  <a:lnTo>
                    <a:pt x="139" y="4051"/>
                  </a:lnTo>
                  <a:cubicBezTo>
                    <a:pt x="139" y="4291"/>
                    <a:pt x="333" y="4486"/>
                    <a:pt x="574" y="4486"/>
                  </a:cubicBezTo>
                  <a:lnTo>
                    <a:pt x="7937" y="4486"/>
                  </a:lnTo>
                  <a:cubicBezTo>
                    <a:pt x="8265" y="4486"/>
                    <a:pt x="8423" y="4097"/>
                    <a:pt x="8195" y="3867"/>
                  </a:cubicBezTo>
                  <a:lnTo>
                    <a:pt x="7912" y="3520"/>
                  </a:lnTo>
                  <a:lnTo>
                    <a:pt x="5040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1972407" y="5105520"/>
              <a:ext cx="322192" cy="37515"/>
            </a:xfrm>
            <a:custGeom>
              <a:rect b="b" l="l" r="r" t="t"/>
              <a:pathLst>
                <a:path extrusionOk="0" h="967" w="8305">
                  <a:moveTo>
                    <a:pt x="0" y="0"/>
                  </a:moveTo>
                  <a:lnTo>
                    <a:pt x="20" y="531"/>
                  </a:lnTo>
                  <a:cubicBezTo>
                    <a:pt x="20" y="771"/>
                    <a:pt x="214" y="966"/>
                    <a:pt x="455" y="966"/>
                  </a:cubicBezTo>
                  <a:lnTo>
                    <a:pt x="7818" y="966"/>
                  </a:lnTo>
                  <a:cubicBezTo>
                    <a:pt x="8146" y="966"/>
                    <a:pt x="8304" y="577"/>
                    <a:pt x="8075" y="347"/>
                  </a:cubicBezTo>
                  <a:lnTo>
                    <a:pt x="7792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41"/>
            <p:cNvSpPr/>
            <p:nvPr/>
          </p:nvSpPr>
          <p:spPr>
            <a:xfrm>
              <a:off x="1149807" y="4922177"/>
              <a:ext cx="24208" cy="24247"/>
            </a:xfrm>
            <a:custGeom>
              <a:rect b="b" l="l" r="r" t="t"/>
              <a:pathLst>
                <a:path extrusionOk="0" h="625" w="624">
                  <a:moveTo>
                    <a:pt x="624" y="1"/>
                  </a:moveTo>
                  <a:lnTo>
                    <a:pt x="0" y="624"/>
                  </a:lnTo>
                  <a:cubicBezTo>
                    <a:pt x="107" y="551"/>
                    <a:pt x="202" y="467"/>
                    <a:pt x="293" y="373"/>
                  </a:cubicBezTo>
                  <a:lnTo>
                    <a:pt x="624" y="1"/>
                  </a:lnTo>
                  <a:close/>
                </a:path>
              </a:pathLst>
            </a:custGeom>
            <a:solidFill>
              <a:srgbClr val="3F4C4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41"/>
            <p:cNvSpPr/>
            <p:nvPr/>
          </p:nvSpPr>
          <p:spPr>
            <a:xfrm>
              <a:off x="1278372" y="2697307"/>
              <a:ext cx="1038853" cy="1948556"/>
            </a:xfrm>
            <a:custGeom>
              <a:rect b="b" l="l" r="r" t="t"/>
              <a:pathLst>
                <a:path extrusionOk="0" h="50227" w="26778">
                  <a:moveTo>
                    <a:pt x="10555" y="0"/>
                  </a:moveTo>
                  <a:cubicBezTo>
                    <a:pt x="8188" y="2640"/>
                    <a:pt x="6474" y="5750"/>
                    <a:pt x="5478" y="9080"/>
                  </a:cubicBezTo>
                  <a:cubicBezTo>
                    <a:pt x="4628" y="11943"/>
                    <a:pt x="4316" y="14967"/>
                    <a:pt x="4591" y="18001"/>
                  </a:cubicBezTo>
                  <a:lnTo>
                    <a:pt x="6354" y="37367"/>
                  </a:lnTo>
                  <a:cubicBezTo>
                    <a:pt x="6404" y="37933"/>
                    <a:pt x="6233" y="38494"/>
                    <a:pt x="5875" y="38936"/>
                  </a:cubicBezTo>
                  <a:lnTo>
                    <a:pt x="2559" y="42979"/>
                  </a:lnTo>
                  <a:lnTo>
                    <a:pt x="1" y="46108"/>
                  </a:lnTo>
                  <a:lnTo>
                    <a:pt x="4121" y="50227"/>
                  </a:lnTo>
                  <a:lnTo>
                    <a:pt x="12955" y="40980"/>
                  </a:lnTo>
                  <a:cubicBezTo>
                    <a:pt x="13881" y="40008"/>
                    <a:pt x="14426" y="38734"/>
                    <a:pt x="14494" y="37393"/>
                  </a:cubicBezTo>
                  <a:lnTo>
                    <a:pt x="15400" y="18497"/>
                  </a:lnTo>
                  <a:cubicBezTo>
                    <a:pt x="15404" y="18403"/>
                    <a:pt x="15474" y="18356"/>
                    <a:pt x="15545" y="18356"/>
                  </a:cubicBezTo>
                  <a:cubicBezTo>
                    <a:pt x="15615" y="18356"/>
                    <a:pt x="15685" y="18403"/>
                    <a:pt x="15689" y="18497"/>
                  </a:cubicBezTo>
                  <a:lnTo>
                    <a:pt x="16863" y="42979"/>
                  </a:lnTo>
                  <a:lnTo>
                    <a:pt x="17168" y="48242"/>
                  </a:lnTo>
                  <a:lnTo>
                    <a:pt x="23753" y="48242"/>
                  </a:lnTo>
                  <a:lnTo>
                    <a:pt x="26502" y="18001"/>
                  </a:lnTo>
                  <a:cubicBezTo>
                    <a:pt x="26778" y="14969"/>
                    <a:pt x="26465" y="11943"/>
                    <a:pt x="25618" y="9080"/>
                  </a:cubicBezTo>
                  <a:cubicBezTo>
                    <a:pt x="24623" y="5750"/>
                    <a:pt x="22908" y="2641"/>
                    <a:pt x="20543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1926785" y="4494273"/>
              <a:ext cx="293639" cy="28088"/>
            </a:xfrm>
            <a:custGeom>
              <a:rect b="b" l="l" r="r" t="t"/>
              <a:pathLst>
                <a:path extrusionOk="0" h="724" w="7569">
                  <a:moveTo>
                    <a:pt x="363" y="0"/>
                  </a:moveTo>
                  <a:cubicBezTo>
                    <a:pt x="163" y="0"/>
                    <a:pt x="1" y="161"/>
                    <a:pt x="1" y="361"/>
                  </a:cubicBezTo>
                  <a:cubicBezTo>
                    <a:pt x="1" y="564"/>
                    <a:pt x="163" y="723"/>
                    <a:pt x="363" y="723"/>
                  </a:cubicBezTo>
                  <a:lnTo>
                    <a:pt x="7206" y="723"/>
                  </a:lnTo>
                  <a:cubicBezTo>
                    <a:pt x="7406" y="723"/>
                    <a:pt x="7568" y="561"/>
                    <a:pt x="7568" y="361"/>
                  </a:cubicBezTo>
                  <a:cubicBezTo>
                    <a:pt x="7568" y="161"/>
                    <a:pt x="7406" y="0"/>
                    <a:pt x="7206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1301028" y="4425373"/>
              <a:ext cx="191725" cy="189552"/>
            </a:xfrm>
            <a:custGeom>
              <a:rect b="b" l="l" r="r" t="t"/>
              <a:pathLst>
                <a:path extrusionOk="0" h="4886" w="4942">
                  <a:moveTo>
                    <a:pt x="398" y="1"/>
                  </a:moveTo>
                  <a:cubicBezTo>
                    <a:pt x="305" y="1"/>
                    <a:pt x="212" y="36"/>
                    <a:pt x="140" y="107"/>
                  </a:cubicBezTo>
                  <a:cubicBezTo>
                    <a:pt x="0" y="251"/>
                    <a:pt x="0" y="478"/>
                    <a:pt x="142" y="618"/>
                  </a:cubicBezTo>
                  <a:lnTo>
                    <a:pt x="220" y="696"/>
                  </a:lnTo>
                  <a:lnTo>
                    <a:pt x="4309" y="4780"/>
                  </a:lnTo>
                  <a:cubicBezTo>
                    <a:pt x="4361" y="4834"/>
                    <a:pt x="4429" y="4868"/>
                    <a:pt x="4499" y="4879"/>
                  </a:cubicBezTo>
                  <a:cubicBezTo>
                    <a:pt x="4521" y="4884"/>
                    <a:pt x="4543" y="4886"/>
                    <a:pt x="4566" y="4886"/>
                  </a:cubicBezTo>
                  <a:cubicBezTo>
                    <a:pt x="4656" y="4886"/>
                    <a:pt x="4749" y="4851"/>
                    <a:pt x="4817" y="4782"/>
                  </a:cubicBezTo>
                  <a:cubicBezTo>
                    <a:pt x="4910" y="4690"/>
                    <a:pt x="4941" y="4563"/>
                    <a:pt x="4914" y="4444"/>
                  </a:cubicBezTo>
                  <a:cubicBezTo>
                    <a:pt x="4900" y="4381"/>
                    <a:pt x="4866" y="4317"/>
                    <a:pt x="4817" y="4269"/>
                  </a:cubicBezTo>
                  <a:lnTo>
                    <a:pt x="680" y="132"/>
                  </a:lnTo>
                  <a:lnTo>
                    <a:pt x="654" y="107"/>
                  </a:lnTo>
                  <a:cubicBezTo>
                    <a:pt x="583" y="36"/>
                    <a:pt x="491" y="1"/>
                    <a:pt x="398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1490889" y="2697307"/>
              <a:ext cx="781215" cy="352336"/>
            </a:xfrm>
            <a:custGeom>
              <a:rect b="b" l="l" r="r" t="t"/>
              <a:pathLst>
                <a:path extrusionOk="0" h="9082" w="20137">
                  <a:moveTo>
                    <a:pt x="5077" y="0"/>
                  </a:moveTo>
                  <a:cubicBezTo>
                    <a:pt x="2710" y="2643"/>
                    <a:pt x="992" y="5752"/>
                    <a:pt x="0" y="9082"/>
                  </a:cubicBezTo>
                  <a:lnTo>
                    <a:pt x="20137" y="9082"/>
                  </a:lnTo>
                  <a:cubicBezTo>
                    <a:pt x="19145" y="5752"/>
                    <a:pt x="17427" y="2643"/>
                    <a:pt x="15060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2199627" y="1826447"/>
              <a:ext cx="715069" cy="1410509"/>
            </a:xfrm>
            <a:custGeom>
              <a:rect b="b" l="l" r="r" t="t"/>
              <a:pathLst>
                <a:path extrusionOk="0" h="36358" w="18432">
                  <a:moveTo>
                    <a:pt x="2464" y="0"/>
                  </a:moveTo>
                  <a:lnTo>
                    <a:pt x="2163" y="1302"/>
                  </a:lnTo>
                  <a:lnTo>
                    <a:pt x="674" y="7715"/>
                  </a:lnTo>
                  <a:lnTo>
                    <a:pt x="0" y="10626"/>
                  </a:lnTo>
                  <a:cubicBezTo>
                    <a:pt x="0" y="10626"/>
                    <a:pt x="1369" y="21702"/>
                    <a:pt x="11653" y="31865"/>
                  </a:cubicBezTo>
                  <a:cubicBezTo>
                    <a:pt x="11664" y="31875"/>
                    <a:pt x="11677" y="31888"/>
                    <a:pt x="11684" y="31899"/>
                  </a:cubicBezTo>
                  <a:cubicBezTo>
                    <a:pt x="11794" y="32029"/>
                    <a:pt x="11844" y="32200"/>
                    <a:pt x="11829" y="32372"/>
                  </a:cubicBezTo>
                  <a:cubicBezTo>
                    <a:pt x="11821" y="32439"/>
                    <a:pt x="11801" y="32509"/>
                    <a:pt x="11771" y="32573"/>
                  </a:cubicBezTo>
                  <a:cubicBezTo>
                    <a:pt x="11692" y="32741"/>
                    <a:pt x="11539" y="32857"/>
                    <a:pt x="11439" y="33008"/>
                  </a:cubicBezTo>
                  <a:cubicBezTo>
                    <a:pt x="11336" y="33169"/>
                    <a:pt x="11272" y="33350"/>
                    <a:pt x="11252" y="33537"/>
                  </a:cubicBezTo>
                  <a:cubicBezTo>
                    <a:pt x="11225" y="33870"/>
                    <a:pt x="11342" y="34205"/>
                    <a:pt x="11577" y="34441"/>
                  </a:cubicBezTo>
                  <a:lnTo>
                    <a:pt x="12164" y="35031"/>
                  </a:lnTo>
                  <a:cubicBezTo>
                    <a:pt x="12381" y="35252"/>
                    <a:pt x="12670" y="35363"/>
                    <a:pt x="12958" y="35363"/>
                  </a:cubicBezTo>
                  <a:cubicBezTo>
                    <a:pt x="13183" y="35363"/>
                    <a:pt x="13408" y="35296"/>
                    <a:pt x="13599" y="35161"/>
                  </a:cubicBezTo>
                  <a:cubicBezTo>
                    <a:pt x="13653" y="35127"/>
                    <a:pt x="13700" y="35085"/>
                    <a:pt x="13748" y="35040"/>
                  </a:cubicBezTo>
                  <a:lnTo>
                    <a:pt x="13763" y="35020"/>
                  </a:lnTo>
                  <a:lnTo>
                    <a:pt x="14031" y="35288"/>
                  </a:lnTo>
                  <a:lnTo>
                    <a:pt x="14034" y="35291"/>
                  </a:lnTo>
                  <a:lnTo>
                    <a:pt x="14923" y="36183"/>
                  </a:lnTo>
                  <a:cubicBezTo>
                    <a:pt x="15039" y="36298"/>
                    <a:pt x="15200" y="36357"/>
                    <a:pt x="15361" y="36357"/>
                  </a:cubicBezTo>
                  <a:cubicBezTo>
                    <a:pt x="15501" y="36357"/>
                    <a:pt x="15641" y="36312"/>
                    <a:pt x="15751" y="36220"/>
                  </a:cubicBezTo>
                  <a:lnTo>
                    <a:pt x="15774" y="36201"/>
                  </a:lnTo>
                  <a:cubicBezTo>
                    <a:pt x="15991" y="35983"/>
                    <a:pt x="15991" y="35630"/>
                    <a:pt x="15774" y="35412"/>
                  </a:cubicBezTo>
                  <a:lnTo>
                    <a:pt x="15774" y="35412"/>
                  </a:lnTo>
                  <a:lnTo>
                    <a:pt x="16353" y="35991"/>
                  </a:lnTo>
                  <a:cubicBezTo>
                    <a:pt x="16461" y="36101"/>
                    <a:pt x="16604" y="36155"/>
                    <a:pt x="16748" y="36155"/>
                  </a:cubicBezTo>
                  <a:cubicBezTo>
                    <a:pt x="16892" y="36155"/>
                    <a:pt x="17036" y="36101"/>
                    <a:pt x="17145" y="35991"/>
                  </a:cubicBezTo>
                  <a:lnTo>
                    <a:pt x="17160" y="35976"/>
                  </a:lnTo>
                  <a:cubicBezTo>
                    <a:pt x="17379" y="35760"/>
                    <a:pt x="17382" y="35405"/>
                    <a:pt x="17165" y="35184"/>
                  </a:cubicBezTo>
                  <a:lnTo>
                    <a:pt x="16946" y="34963"/>
                  </a:lnTo>
                  <a:lnTo>
                    <a:pt x="16946" y="34963"/>
                  </a:lnTo>
                  <a:cubicBezTo>
                    <a:pt x="17057" y="35073"/>
                    <a:pt x="17201" y="35128"/>
                    <a:pt x="17344" y="35128"/>
                  </a:cubicBezTo>
                  <a:cubicBezTo>
                    <a:pt x="17486" y="35128"/>
                    <a:pt x="17627" y="35075"/>
                    <a:pt x="17735" y="34967"/>
                  </a:cubicBezTo>
                  <a:lnTo>
                    <a:pt x="17758" y="34943"/>
                  </a:lnTo>
                  <a:cubicBezTo>
                    <a:pt x="17975" y="34726"/>
                    <a:pt x="17975" y="34376"/>
                    <a:pt x="17761" y="34158"/>
                  </a:cubicBezTo>
                  <a:lnTo>
                    <a:pt x="17406" y="33798"/>
                  </a:lnTo>
                  <a:lnTo>
                    <a:pt x="17406" y="33798"/>
                  </a:lnTo>
                  <a:cubicBezTo>
                    <a:pt x="17513" y="33906"/>
                    <a:pt x="17654" y="33959"/>
                    <a:pt x="17796" y="33959"/>
                  </a:cubicBezTo>
                  <a:cubicBezTo>
                    <a:pt x="17939" y="33959"/>
                    <a:pt x="18082" y="33905"/>
                    <a:pt x="18192" y="33797"/>
                  </a:cubicBezTo>
                  <a:lnTo>
                    <a:pt x="18212" y="33777"/>
                  </a:lnTo>
                  <a:cubicBezTo>
                    <a:pt x="18429" y="33559"/>
                    <a:pt x="18432" y="33206"/>
                    <a:pt x="18209" y="32984"/>
                  </a:cubicBezTo>
                  <a:lnTo>
                    <a:pt x="17210" y="31981"/>
                  </a:lnTo>
                  <a:lnTo>
                    <a:pt x="15995" y="30754"/>
                  </a:lnTo>
                  <a:cubicBezTo>
                    <a:pt x="15893" y="30652"/>
                    <a:pt x="15775" y="30548"/>
                    <a:pt x="15648" y="30465"/>
                  </a:cubicBezTo>
                  <a:cubicBezTo>
                    <a:pt x="15406" y="30294"/>
                    <a:pt x="15132" y="30173"/>
                    <a:pt x="14856" y="30156"/>
                  </a:cubicBezTo>
                  <a:cubicBezTo>
                    <a:pt x="14821" y="30153"/>
                    <a:pt x="14788" y="30153"/>
                    <a:pt x="14753" y="30153"/>
                  </a:cubicBezTo>
                  <a:cubicBezTo>
                    <a:pt x="14734" y="30154"/>
                    <a:pt x="14714" y="30154"/>
                    <a:pt x="14694" y="30154"/>
                  </a:cubicBezTo>
                  <a:cubicBezTo>
                    <a:pt x="14337" y="30154"/>
                    <a:pt x="13992" y="30032"/>
                    <a:pt x="13750" y="29775"/>
                  </a:cubicBezTo>
                  <a:cubicBezTo>
                    <a:pt x="8668" y="24426"/>
                    <a:pt x="5924" y="16914"/>
                    <a:pt x="4446" y="10623"/>
                  </a:cubicBezTo>
                  <a:cubicBezTo>
                    <a:pt x="4145" y="9332"/>
                    <a:pt x="3894" y="8095"/>
                    <a:pt x="3689" y="6935"/>
                  </a:cubicBezTo>
                  <a:cubicBezTo>
                    <a:pt x="3623" y="6554"/>
                    <a:pt x="3559" y="6181"/>
                    <a:pt x="3502" y="5814"/>
                  </a:cubicBezTo>
                  <a:cubicBezTo>
                    <a:pt x="3212" y="4024"/>
                    <a:pt x="3032" y="2480"/>
                    <a:pt x="2914" y="1299"/>
                  </a:cubicBezTo>
                  <a:lnTo>
                    <a:pt x="2914" y="1262"/>
                  </a:lnTo>
                  <a:cubicBezTo>
                    <a:pt x="2874" y="798"/>
                    <a:pt x="2713" y="367"/>
                    <a:pt x="246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2199666" y="1826447"/>
              <a:ext cx="172521" cy="412197"/>
            </a:xfrm>
            <a:custGeom>
              <a:rect b="b" l="l" r="r" t="t"/>
              <a:pathLst>
                <a:path extrusionOk="0" h="10625" w="4447">
                  <a:moveTo>
                    <a:pt x="2466" y="0"/>
                  </a:moveTo>
                  <a:lnTo>
                    <a:pt x="2164" y="1300"/>
                  </a:lnTo>
                  <a:lnTo>
                    <a:pt x="676" y="7714"/>
                  </a:lnTo>
                  <a:lnTo>
                    <a:pt x="1" y="10624"/>
                  </a:lnTo>
                  <a:lnTo>
                    <a:pt x="4447" y="10624"/>
                  </a:lnTo>
                  <a:cubicBezTo>
                    <a:pt x="4146" y="9332"/>
                    <a:pt x="3894" y="8095"/>
                    <a:pt x="3689" y="6935"/>
                  </a:cubicBezTo>
                  <a:cubicBezTo>
                    <a:pt x="3623" y="6554"/>
                    <a:pt x="3559" y="6180"/>
                    <a:pt x="3502" y="5814"/>
                  </a:cubicBezTo>
                  <a:cubicBezTo>
                    <a:pt x="3212" y="4024"/>
                    <a:pt x="3033" y="2480"/>
                    <a:pt x="2916" y="1299"/>
                  </a:cubicBezTo>
                  <a:lnTo>
                    <a:pt x="2916" y="1262"/>
                  </a:lnTo>
                  <a:cubicBezTo>
                    <a:pt x="2874" y="798"/>
                    <a:pt x="2713" y="366"/>
                    <a:pt x="2466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2799197" y="3114388"/>
              <a:ext cx="64089" cy="68434"/>
            </a:xfrm>
            <a:custGeom>
              <a:rect b="b" l="l" r="r" t="t"/>
              <a:pathLst>
                <a:path extrusionOk="0" h="1764" w="1652">
                  <a:moveTo>
                    <a:pt x="225" y="1"/>
                  </a:moveTo>
                  <a:cubicBezTo>
                    <a:pt x="173" y="1"/>
                    <a:pt x="122" y="20"/>
                    <a:pt x="82" y="60"/>
                  </a:cubicBezTo>
                  <a:cubicBezTo>
                    <a:pt x="0" y="139"/>
                    <a:pt x="0" y="267"/>
                    <a:pt x="82" y="348"/>
                  </a:cubicBezTo>
                  <a:lnTo>
                    <a:pt x="1491" y="1764"/>
                  </a:lnTo>
                  <a:cubicBezTo>
                    <a:pt x="1651" y="1607"/>
                    <a:pt x="1651" y="1350"/>
                    <a:pt x="1494" y="1192"/>
                  </a:cubicBezTo>
                  <a:lnTo>
                    <a:pt x="369" y="60"/>
                  </a:lnTo>
                  <a:cubicBezTo>
                    <a:pt x="329" y="21"/>
                    <a:pt x="277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2830854" y="3083003"/>
              <a:ext cx="50007" cy="54391"/>
            </a:xfrm>
            <a:custGeom>
              <a:rect b="b" l="l" r="r" t="t"/>
              <a:pathLst>
                <a:path extrusionOk="0" h="1402" w="1289">
                  <a:moveTo>
                    <a:pt x="224" y="1"/>
                  </a:moveTo>
                  <a:cubicBezTo>
                    <a:pt x="172" y="1"/>
                    <a:pt x="120" y="20"/>
                    <a:pt x="80" y="60"/>
                  </a:cubicBezTo>
                  <a:cubicBezTo>
                    <a:pt x="2" y="139"/>
                    <a:pt x="1" y="267"/>
                    <a:pt x="80" y="347"/>
                  </a:cubicBezTo>
                  <a:lnTo>
                    <a:pt x="1131" y="1401"/>
                  </a:lnTo>
                  <a:cubicBezTo>
                    <a:pt x="1289" y="1244"/>
                    <a:pt x="1289" y="988"/>
                    <a:pt x="1132" y="829"/>
                  </a:cubicBezTo>
                  <a:lnTo>
                    <a:pt x="367" y="60"/>
                  </a:lnTo>
                  <a:cubicBezTo>
                    <a:pt x="328" y="21"/>
                    <a:pt x="27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2767657" y="3145850"/>
              <a:ext cx="50046" cy="54352"/>
            </a:xfrm>
            <a:custGeom>
              <a:rect b="b" l="l" r="r" t="t"/>
              <a:pathLst>
                <a:path extrusionOk="0" h="1401" w="1290">
                  <a:moveTo>
                    <a:pt x="225" y="0"/>
                  </a:moveTo>
                  <a:cubicBezTo>
                    <a:pt x="173" y="0"/>
                    <a:pt x="121" y="20"/>
                    <a:pt x="82" y="60"/>
                  </a:cubicBezTo>
                  <a:cubicBezTo>
                    <a:pt x="3" y="138"/>
                    <a:pt x="0" y="266"/>
                    <a:pt x="82" y="346"/>
                  </a:cubicBezTo>
                  <a:lnTo>
                    <a:pt x="1132" y="1401"/>
                  </a:lnTo>
                  <a:cubicBezTo>
                    <a:pt x="1290" y="1244"/>
                    <a:pt x="1290" y="987"/>
                    <a:pt x="1133" y="829"/>
                  </a:cubicBezTo>
                  <a:lnTo>
                    <a:pt x="368" y="60"/>
                  </a:lnTo>
                  <a:cubicBezTo>
                    <a:pt x="329" y="20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2678701" y="3141544"/>
              <a:ext cx="54934" cy="47951"/>
            </a:xfrm>
            <a:custGeom>
              <a:rect b="b" l="l" r="r" t="t"/>
              <a:pathLst>
                <a:path extrusionOk="0" h="1236" w="1416">
                  <a:moveTo>
                    <a:pt x="222" y="0"/>
                  </a:moveTo>
                  <a:cubicBezTo>
                    <a:pt x="170" y="0"/>
                    <a:pt x="118" y="20"/>
                    <a:pt x="79" y="59"/>
                  </a:cubicBezTo>
                  <a:cubicBezTo>
                    <a:pt x="0" y="141"/>
                    <a:pt x="0" y="269"/>
                    <a:pt x="79" y="347"/>
                  </a:cubicBezTo>
                  <a:lnTo>
                    <a:pt x="844" y="1115"/>
                  </a:lnTo>
                  <a:cubicBezTo>
                    <a:pt x="922" y="1195"/>
                    <a:pt x="1026" y="1235"/>
                    <a:pt x="1130" y="1235"/>
                  </a:cubicBezTo>
                  <a:cubicBezTo>
                    <a:pt x="1234" y="1235"/>
                    <a:pt x="1337" y="1196"/>
                    <a:pt x="1416" y="1118"/>
                  </a:cubicBezTo>
                  <a:lnTo>
                    <a:pt x="366" y="59"/>
                  </a:lnTo>
                  <a:cubicBezTo>
                    <a:pt x="326" y="20"/>
                    <a:pt x="274" y="0"/>
                    <a:pt x="222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1037419" y="1812209"/>
              <a:ext cx="521832" cy="1584698"/>
            </a:xfrm>
            <a:custGeom>
              <a:rect b="b" l="l" r="r" t="t"/>
              <a:pathLst>
                <a:path extrusionOk="0" h="40848" w="13451">
                  <a:moveTo>
                    <a:pt x="11037" y="1"/>
                  </a:moveTo>
                  <a:cubicBezTo>
                    <a:pt x="10705" y="332"/>
                    <a:pt x="10464" y="760"/>
                    <a:pt x="10347" y="1243"/>
                  </a:cubicBezTo>
                  <a:lnTo>
                    <a:pt x="10243" y="1670"/>
                  </a:lnTo>
                  <a:lnTo>
                    <a:pt x="9455" y="4919"/>
                  </a:lnTo>
                  <a:lnTo>
                    <a:pt x="9170" y="6103"/>
                  </a:lnTo>
                  <a:lnTo>
                    <a:pt x="8137" y="10378"/>
                  </a:lnTo>
                  <a:cubicBezTo>
                    <a:pt x="8137" y="10378"/>
                    <a:pt x="3377" y="30063"/>
                    <a:pt x="2448" y="33882"/>
                  </a:cubicBezTo>
                  <a:cubicBezTo>
                    <a:pt x="2359" y="34237"/>
                    <a:pt x="2113" y="34515"/>
                    <a:pt x="1784" y="34682"/>
                  </a:cubicBezTo>
                  <a:cubicBezTo>
                    <a:pt x="1401" y="34885"/>
                    <a:pt x="1095" y="35231"/>
                    <a:pt x="965" y="35681"/>
                  </a:cubicBezTo>
                  <a:lnTo>
                    <a:pt x="923" y="35825"/>
                  </a:lnTo>
                  <a:cubicBezTo>
                    <a:pt x="923" y="35825"/>
                    <a:pt x="644" y="36774"/>
                    <a:pt x="644" y="36781"/>
                  </a:cubicBezTo>
                  <a:lnTo>
                    <a:pt x="84" y="38698"/>
                  </a:lnTo>
                  <a:cubicBezTo>
                    <a:pt x="1" y="38992"/>
                    <a:pt x="168" y="39305"/>
                    <a:pt x="466" y="39392"/>
                  </a:cubicBezTo>
                  <a:lnTo>
                    <a:pt x="493" y="39399"/>
                  </a:lnTo>
                  <a:cubicBezTo>
                    <a:pt x="545" y="39414"/>
                    <a:pt x="598" y="39421"/>
                    <a:pt x="649" y="39421"/>
                  </a:cubicBezTo>
                  <a:cubicBezTo>
                    <a:pt x="891" y="39421"/>
                    <a:pt x="1114" y="39266"/>
                    <a:pt x="1185" y="39023"/>
                  </a:cubicBezTo>
                  <a:lnTo>
                    <a:pt x="1185" y="39023"/>
                  </a:lnTo>
                  <a:lnTo>
                    <a:pt x="1045" y="39510"/>
                  </a:lnTo>
                  <a:cubicBezTo>
                    <a:pt x="958" y="39808"/>
                    <a:pt x="1130" y="40117"/>
                    <a:pt x="1428" y="40201"/>
                  </a:cubicBezTo>
                  <a:lnTo>
                    <a:pt x="1453" y="40208"/>
                  </a:lnTo>
                  <a:cubicBezTo>
                    <a:pt x="1506" y="40223"/>
                    <a:pt x="1558" y="40231"/>
                    <a:pt x="1610" y="40231"/>
                  </a:cubicBezTo>
                  <a:cubicBezTo>
                    <a:pt x="1852" y="40231"/>
                    <a:pt x="2075" y="40071"/>
                    <a:pt x="2148" y="39826"/>
                  </a:cubicBezTo>
                  <a:lnTo>
                    <a:pt x="2148" y="39826"/>
                  </a:lnTo>
                  <a:lnTo>
                    <a:pt x="2060" y="40124"/>
                  </a:lnTo>
                  <a:cubicBezTo>
                    <a:pt x="1973" y="40422"/>
                    <a:pt x="2144" y="40733"/>
                    <a:pt x="2442" y="40817"/>
                  </a:cubicBezTo>
                  <a:lnTo>
                    <a:pt x="2469" y="40824"/>
                  </a:lnTo>
                  <a:cubicBezTo>
                    <a:pt x="2522" y="40840"/>
                    <a:pt x="2575" y="40847"/>
                    <a:pt x="2627" y="40847"/>
                  </a:cubicBezTo>
                  <a:cubicBezTo>
                    <a:pt x="2869" y="40847"/>
                    <a:pt x="3091" y="40688"/>
                    <a:pt x="3163" y="40446"/>
                  </a:cubicBezTo>
                  <a:lnTo>
                    <a:pt x="3390" y="39661"/>
                  </a:lnTo>
                  <a:lnTo>
                    <a:pt x="3390" y="39661"/>
                  </a:lnTo>
                  <a:cubicBezTo>
                    <a:pt x="3305" y="39958"/>
                    <a:pt x="3476" y="40268"/>
                    <a:pt x="3772" y="40352"/>
                  </a:cubicBezTo>
                  <a:lnTo>
                    <a:pt x="3799" y="40362"/>
                  </a:lnTo>
                  <a:cubicBezTo>
                    <a:pt x="3850" y="40377"/>
                    <a:pt x="3901" y="40384"/>
                    <a:pt x="3952" y="40384"/>
                  </a:cubicBezTo>
                  <a:cubicBezTo>
                    <a:pt x="4194" y="40384"/>
                    <a:pt x="4421" y="40224"/>
                    <a:pt x="4493" y="39981"/>
                  </a:cubicBezTo>
                  <a:lnTo>
                    <a:pt x="4889" y="38613"/>
                  </a:lnTo>
                  <a:lnTo>
                    <a:pt x="4966" y="38355"/>
                  </a:lnTo>
                  <a:lnTo>
                    <a:pt x="4992" y="38362"/>
                  </a:lnTo>
                  <a:cubicBezTo>
                    <a:pt x="5023" y="38370"/>
                    <a:pt x="5049" y="38377"/>
                    <a:pt x="5080" y="38382"/>
                  </a:cubicBezTo>
                  <a:cubicBezTo>
                    <a:pt x="5156" y="38397"/>
                    <a:pt x="5232" y="38405"/>
                    <a:pt x="5307" y="38405"/>
                  </a:cubicBezTo>
                  <a:cubicBezTo>
                    <a:pt x="5793" y="38405"/>
                    <a:pt x="6238" y="38088"/>
                    <a:pt x="6383" y="37600"/>
                  </a:cubicBezTo>
                  <a:cubicBezTo>
                    <a:pt x="6430" y="37440"/>
                    <a:pt x="6467" y="37284"/>
                    <a:pt x="6521" y="37123"/>
                  </a:cubicBezTo>
                  <a:cubicBezTo>
                    <a:pt x="6581" y="36956"/>
                    <a:pt x="6646" y="36778"/>
                    <a:pt x="6616" y="36594"/>
                  </a:cubicBezTo>
                  <a:cubicBezTo>
                    <a:pt x="6574" y="36350"/>
                    <a:pt x="6380" y="36149"/>
                    <a:pt x="6268" y="35930"/>
                  </a:cubicBezTo>
                  <a:cubicBezTo>
                    <a:pt x="6139" y="35669"/>
                    <a:pt x="6029" y="35405"/>
                    <a:pt x="5952" y="35123"/>
                  </a:cubicBezTo>
                  <a:cubicBezTo>
                    <a:pt x="5808" y="34552"/>
                    <a:pt x="5811" y="33950"/>
                    <a:pt x="5995" y="33389"/>
                  </a:cubicBezTo>
                  <a:lnTo>
                    <a:pt x="13450" y="10381"/>
                  </a:lnTo>
                  <a:lnTo>
                    <a:pt x="11425" y="1670"/>
                  </a:lnTo>
                  <a:lnTo>
                    <a:pt x="11037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1353207" y="1812209"/>
              <a:ext cx="206079" cy="402692"/>
            </a:xfrm>
            <a:custGeom>
              <a:rect b="b" l="l" r="r" t="t"/>
              <a:pathLst>
                <a:path extrusionOk="0" h="10380" w="5312">
                  <a:moveTo>
                    <a:pt x="2900" y="1"/>
                  </a:moveTo>
                  <a:cubicBezTo>
                    <a:pt x="2569" y="332"/>
                    <a:pt x="2328" y="760"/>
                    <a:pt x="2210" y="1243"/>
                  </a:cubicBezTo>
                  <a:lnTo>
                    <a:pt x="2107" y="1670"/>
                  </a:lnTo>
                  <a:lnTo>
                    <a:pt x="1318" y="4919"/>
                  </a:lnTo>
                  <a:lnTo>
                    <a:pt x="1032" y="6103"/>
                  </a:lnTo>
                  <a:lnTo>
                    <a:pt x="1" y="10379"/>
                  </a:lnTo>
                  <a:lnTo>
                    <a:pt x="5311" y="10379"/>
                  </a:lnTo>
                  <a:lnTo>
                    <a:pt x="3290" y="1670"/>
                  </a:lnTo>
                  <a:lnTo>
                    <a:pt x="2900" y="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41"/>
            <p:cNvSpPr/>
            <p:nvPr/>
          </p:nvSpPr>
          <p:spPr>
            <a:xfrm>
              <a:off x="1107559" y="3272709"/>
              <a:ext cx="36196" cy="84651"/>
            </a:xfrm>
            <a:custGeom>
              <a:rect b="b" l="l" r="r" t="t"/>
              <a:pathLst>
                <a:path extrusionOk="0" h="2182" w="933">
                  <a:moveTo>
                    <a:pt x="706" y="0"/>
                  </a:moveTo>
                  <a:cubicBezTo>
                    <a:pt x="618" y="0"/>
                    <a:pt x="537" y="57"/>
                    <a:pt x="512" y="145"/>
                  </a:cubicBezTo>
                  <a:lnTo>
                    <a:pt x="65" y="1678"/>
                  </a:lnTo>
                  <a:cubicBezTo>
                    <a:pt x="1" y="1893"/>
                    <a:pt x="126" y="2119"/>
                    <a:pt x="340" y="2181"/>
                  </a:cubicBezTo>
                  <a:lnTo>
                    <a:pt x="900" y="260"/>
                  </a:lnTo>
                  <a:cubicBezTo>
                    <a:pt x="932" y="153"/>
                    <a:pt x="870" y="41"/>
                    <a:pt x="763" y="8"/>
                  </a:cubicBezTo>
                  <a:cubicBezTo>
                    <a:pt x="744" y="3"/>
                    <a:pt x="725" y="0"/>
                    <a:pt x="706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41"/>
            <p:cNvSpPr/>
            <p:nvPr/>
          </p:nvSpPr>
          <p:spPr>
            <a:xfrm>
              <a:off x="1070355" y="3260256"/>
              <a:ext cx="30570" cy="65602"/>
            </a:xfrm>
            <a:custGeom>
              <a:rect b="b" l="l" r="r" t="t"/>
              <a:pathLst>
                <a:path extrusionOk="0" h="1691" w="788">
                  <a:moveTo>
                    <a:pt x="560" y="0"/>
                  </a:moveTo>
                  <a:cubicBezTo>
                    <a:pt x="473" y="0"/>
                    <a:pt x="392" y="57"/>
                    <a:pt x="366" y="145"/>
                  </a:cubicBezTo>
                  <a:lnTo>
                    <a:pt x="62" y="1187"/>
                  </a:lnTo>
                  <a:cubicBezTo>
                    <a:pt x="1" y="1404"/>
                    <a:pt x="125" y="1628"/>
                    <a:pt x="339" y="1691"/>
                  </a:cubicBezTo>
                  <a:lnTo>
                    <a:pt x="754" y="260"/>
                  </a:lnTo>
                  <a:cubicBezTo>
                    <a:pt x="787" y="153"/>
                    <a:pt x="724" y="41"/>
                    <a:pt x="617" y="8"/>
                  </a:cubicBezTo>
                  <a:cubicBezTo>
                    <a:pt x="598" y="3"/>
                    <a:pt x="579" y="0"/>
                    <a:pt x="560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41"/>
            <p:cNvSpPr/>
            <p:nvPr/>
          </p:nvSpPr>
          <p:spPr>
            <a:xfrm>
              <a:off x="1155897" y="3285162"/>
              <a:ext cx="30570" cy="65602"/>
            </a:xfrm>
            <a:custGeom>
              <a:rect b="b" l="l" r="r" t="t"/>
              <a:pathLst>
                <a:path extrusionOk="0" h="1691" w="788">
                  <a:moveTo>
                    <a:pt x="561" y="0"/>
                  </a:moveTo>
                  <a:cubicBezTo>
                    <a:pt x="474" y="0"/>
                    <a:pt x="394" y="57"/>
                    <a:pt x="367" y="145"/>
                  </a:cubicBezTo>
                  <a:lnTo>
                    <a:pt x="65" y="1187"/>
                  </a:lnTo>
                  <a:cubicBezTo>
                    <a:pt x="0" y="1404"/>
                    <a:pt x="124" y="1628"/>
                    <a:pt x="338" y="1691"/>
                  </a:cubicBezTo>
                  <a:lnTo>
                    <a:pt x="757" y="260"/>
                  </a:lnTo>
                  <a:cubicBezTo>
                    <a:pt x="788" y="153"/>
                    <a:pt x="725" y="41"/>
                    <a:pt x="618" y="8"/>
                  </a:cubicBezTo>
                  <a:cubicBezTo>
                    <a:pt x="599" y="3"/>
                    <a:pt x="580" y="0"/>
                    <a:pt x="561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41"/>
            <p:cNvSpPr/>
            <p:nvPr/>
          </p:nvSpPr>
          <p:spPr>
            <a:xfrm>
              <a:off x="1230111" y="3238841"/>
              <a:ext cx="32549" cy="61917"/>
            </a:xfrm>
            <a:custGeom>
              <a:rect b="b" l="l" r="r" t="t"/>
              <a:pathLst>
                <a:path extrusionOk="0" h="1596" w="839">
                  <a:moveTo>
                    <a:pt x="612" y="1"/>
                  </a:moveTo>
                  <a:cubicBezTo>
                    <a:pt x="525" y="1"/>
                    <a:pt x="444" y="59"/>
                    <a:pt x="417" y="147"/>
                  </a:cubicBezTo>
                  <a:lnTo>
                    <a:pt x="1" y="1579"/>
                  </a:lnTo>
                  <a:cubicBezTo>
                    <a:pt x="38" y="1590"/>
                    <a:pt x="76" y="1595"/>
                    <a:pt x="114" y="1595"/>
                  </a:cubicBezTo>
                  <a:cubicBezTo>
                    <a:pt x="289" y="1595"/>
                    <a:pt x="452" y="1480"/>
                    <a:pt x="503" y="1302"/>
                  </a:cubicBezTo>
                  <a:lnTo>
                    <a:pt x="807" y="261"/>
                  </a:lnTo>
                  <a:cubicBezTo>
                    <a:pt x="838" y="154"/>
                    <a:pt x="777" y="41"/>
                    <a:pt x="670" y="10"/>
                  </a:cubicBezTo>
                  <a:cubicBezTo>
                    <a:pt x="651" y="4"/>
                    <a:pt x="631" y="1"/>
                    <a:pt x="612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41"/>
            <p:cNvSpPr/>
            <p:nvPr/>
          </p:nvSpPr>
          <p:spPr>
            <a:xfrm>
              <a:off x="1393243" y="1779932"/>
              <a:ext cx="949546" cy="917424"/>
            </a:xfrm>
            <a:custGeom>
              <a:rect b="b" l="l" r="r" t="t"/>
              <a:pathLst>
                <a:path extrusionOk="0" h="23648" w="24476">
                  <a:moveTo>
                    <a:pt x="3806" y="1"/>
                  </a:moveTo>
                  <a:cubicBezTo>
                    <a:pt x="3054" y="1"/>
                    <a:pt x="2362" y="310"/>
                    <a:pt x="1870" y="828"/>
                  </a:cubicBezTo>
                  <a:cubicBezTo>
                    <a:pt x="1539" y="1161"/>
                    <a:pt x="1297" y="1589"/>
                    <a:pt x="1180" y="2072"/>
                  </a:cubicBezTo>
                  <a:lnTo>
                    <a:pt x="1076" y="2498"/>
                  </a:lnTo>
                  <a:lnTo>
                    <a:pt x="634" y="4315"/>
                  </a:lnTo>
                  <a:lnTo>
                    <a:pt x="0" y="6934"/>
                  </a:lnTo>
                  <a:lnTo>
                    <a:pt x="4279" y="11208"/>
                  </a:lnTo>
                  <a:lnTo>
                    <a:pt x="7066" y="23228"/>
                  </a:lnTo>
                  <a:cubicBezTo>
                    <a:pt x="7126" y="23472"/>
                    <a:pt x="7344" y="23647"/>
                    <a:pt x="7591" y="23647"/>
                  </a:cubicBezTo>
                  <a:lnTo>
                    <a:pt x="17579" y="23647"/>
                  </a:lnTo>
                  <a:cubicBezTo>
                    <a:pt x="17831" y="23647"/>
                    <a:pt x="18045" y="23472"/>
                    <a:pt x="18105" y="23228"/>
                  </a:cubicBezTo>
                  <a:lnTo>
                    <a:pt x="20768" y="11735"/>
                  </a:lnTo>
                  <a:lnTo>
                    <a:pt x="20788" y="11822"/>
                  </a:lnTo>
                  <a:lnTo>
                    <a:pt x="24476" y="8134"/>
                  </a:lnTo>
                  <a:cubicBezTo>
                    <a:pt x="24228" y="6725"/>
                    <a:pt x="24041" y="5434"/>
                    <a:pt x="23904" y="4314"/>
                  </a:cubicBezTo>
                  <a:cubicBezTo>
                    <a:pt x="23820" y="3639"/>
                    <a:pt x="23755" y="3030"/>
                    <a:pt x="23703" y="2496"/>
                  </a:cubicBezTo>
                  <a:lnTo>
                    <a:pt x="23703" y="2459"/>
                  </a:lnTo>
                  <a:cubicBezTo>
                    <a:pt x="23661" y="1995"/>
                    <a:pt x="23500" y="1563"/>
                    <a:pt x="23253" y="1198"/>
                  </a:cubicBezTo>
                  <a:cubicBezTo>
                    <a:pt x="22770" y="473"/>
                    <a:pt x="21938" y="1"/>
                    <a:pt x="21013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41"/>
            <p:cNvSpPr/>
            <p:nvPr/>
          </p:nvSpPr>
          <p:spPr>
            <a:xfrm>
              <a:off x="1417761" y="1780009"/>
              <a:ext cx="902837" cy="167400"/>
            </a:xfrm>
            <a:custGeom>
              <a:rect b="b" l="l" r="r" t="t"/>
              <a:pathLst>
                <a:path extrusionOk="0" h="4315" w="23272">
                  <a:moveTo>
                    <a:pt x="3171" y="0"/>
                  </a:moveTo>
                  <a:cubicBezTo>
                    <a:pt x="2420" y="0"/>
                    <a:pt x="1728" y="310"/>
                    <a:pt x="1236" y="828"/>
                  </a:cubicBezTo>
                  <a:cubicBezTo>
                    <a:pt x="905" y="1160"/>
                    <a:pt x="664" y="1588"/>
                    <a:pt x="546" y="2072"/>
                  </a:cubicBezTo>
                  <a:lnTo>
                    <a:pt x="443" y="2499"/>
                  </a:lnTo>
                  <a:lnTo>
                    <a:pt x="1" y="4315"/>
                  </a:lnTo>
                  <a:lnTo>
                    <a:pt x="23272" y="4315"/>
                  </a:lnTo>
                  <a:cubicBezTo>
                    <a:pt x="23188" y="3640"/>
                    <a:pt x="23123" y="3031"/>
                    <a:pt x="23071" y="2496"/>
                  </a:cubicBezTo>
                  <a:lnTo>
                    <a:pt x="23071" y="2459"/>
                  </a:lnTo>
                  <a:cubicBezTo>
                    <a:pt x="23029" y="1995"/>
                    <a:pt x="22868" y="1563"/>
                    <a:pt x="22621" y="1197"/>
                  </a:cubicBezTo>
                  <a:cubicBezTo>
                    <a:pt x="22138" y="474"/>
                    <a:pt x="21306" y="0"/>
                    <a:pt x="20381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41"/>
            <p:cNvSpPr/>
            <p:nvPr/>
          </p:nvSpPr>
          <p:spPr>
            <a:xfrm>
              <a:off x="1551990" y="1080194"/>
              <a:ext cx="632746" cy="867185"/>
            </a:xfrm>
            <a:custGeom>
              <a:rect b="b" l="l" r="r" t="t"/>
              <a:pathLst>
                <a:path extrusionOk="0" h="22353" w="16310">
                  <a:moveTo>
                    <a:pt x="10169" y="0"/>
                  </a:moveTo>
                  <a:lnTo>
                    <a:pt x="10144" y="16"/>
                  </a:lnTo>
                  <a:lnTo>
                    <a:pt x="3853" y="16"/>
                  </a:lnTo>
                  <a:cubicBezTo>
                    <a:pt x="2478" y="16"/>
                    <a:pt x="1265" y="743"/>
                    <a:pt x="584" y="1829"/>
                  </a:cubicBezTo>
                  <a:cubicBezTo>
                    <a:pt x="537" y="1902"/>
                    <a:pt x="494" y="1973"/>
                    <a:pt x="457" y="2048"/>
                  </a:cubicBezTo>
                  <a:cubicBezTo>
                    <a:pt x="453" y="2048"/>
                    <a:pt x="453" y="2050"/>
                    <a:pt x="453" y="2050"/>
                  </a:cubicBezTo>
                  <a:cubicBezTo>
                    <a:pt x="309" y="2321"/>
                    <a:pt x="199" y="2611"/>
                    <a:pt x="118" y="2916"/>
                  </a:cubicBezTo>
                  <a:cubicBezTo>
                    <a:pt x="99" y="2992"/>
                    <a:pt x="85" y="3068"/>
                    <a:pt x="68" y="3143"/>
                  </a:cubicBezTo>
                  <a:cubicBezTo>
                    <a:pt x="53" y="3219"/>
                    <a:pt x="42" y="3299"/>
                    <a:pt x="31" y="3380"/>
                  </a:cubicBezTo>
                  <a:cubicBezTo>
                    <a:pt x="18" y="3454"/>
                    <a:pt x="11" y="3534"/>
                    <a:pt x="8" y="3616"/>
                  </a:cubicBezTo>
                  <a:cubicBezTo>
                    <a:pt x="3" y="3694"/>
                    <a:pt x="1" y="3770"/>
                    <a:pt x="1" y="3851"/>
                  </a:cubicBezTo>
                  <a:lnTo>
                    <a:pt x="1" y="3858"/>
                  </a:lnTo>
                  <a:lnTo>
                    <a:pt x="1" y="3865"/>
                  </a:lnTo>
                  <a:lnTo>
                    <a:pt x="1" y="8982"/>
                  </a:lnTo>
                  <a:cubicBezTo>
                    <a:pt x="1" y="10688"/>
                    <a:pt x="1387" y="12084"/>
                    <a:pt x="3098" y="12084"/>
                  </a:cubicBezTo>
                  <a:lnTo>
                    <a:pt x="5444" y="12084"/>
                  </a:lnTo>
                  <a:lnTo>
                    <a:pt x="5444" y="17802"/>
                  </a:lnTo>
                  <a:cubicBezTo>
                    <a:pt x="5444" y="17926"/>
                    <a:pt x="5347" y="18021"/>
                    <a:pt x="5230" y="18021"/>
                  </a:cubicBezTo>
                  <a:lnTo>
                    <a:pt x="3483" y="18023"/>
                  </a:lnTo>
                  <a:lnTo>
                    <a:pt x="865" y="18023"/>
                  </a:lnTo>
                  <a:cubicBezTo>
                    <a:pt x="1029" y="18265"/>
                    <a:pt x="1654" y="19084"/>
                    <a:pt x="1844" y="19308"/>
                  </a:cubicBezTo>
                  <a:cubicBezTo>
                    <a:pt x="2325" y="19878"/>
                    <a:pt x="2881" y="20388"/>
                    <a:pt x="3498" y="20817"/>
                  </a:cubicBezTo>
                  <a:cubicBezTo>
                    <a:pt x="4708" y="21662"/>
                    <a:pt x="6146" y="22204"/>
                    <a:pt x="7701" y="22325"/>
                  </a:cubicBezTo>
                  <a:cubicBezTo>
                    <a:pt x="7922" y="22345"/>
                    <a:pt x="8151" y="22352"/>
                    <a:pt x="8376" y="22352"/>
                  </a:cubicBezTo>
                  <a:cubicBezTo>
                    <a:pt x="8604" y="22352"/>
                    <a:pt x="8825" y="22345"/>
                    <a:pt x="9049" y="22325"/>
                  </a:cubicBezTo>
                  <a:cubicBezTo>
                    <a:pt x="10498" y="22211"/>
                    <a:pt x="11852" y="21736"/>
                    <a:pt x="13006" y="20984"/>
                  </a:cubicBezTo>
                  <a:cubicBezTo>
                    <a:pt x="13722" y="20525"/>
                    <a:pt x="14357" y="19955"/>
                    <a:pt x="14904" y="19308"/>
                  </a:cubicBezTo>
                  <a:cubicBezTo>
                    <a:pt x="15021" y="19171"/>
                    <a:pt x="15517" y="18450"/>
                    <a:pt x="15805" y="18023"/>
                  </a:cubicBezTo>
                  <a:lnTo>
                    <a:pt x="13033" y="18023"/>
                  </a:lnTo>
                  <a:cubicBezTo>
                    <a:pt x="13029" y="18023"/>
                    <a:pt x="13026" y="18023"/>
                    <a:pt x="13020" y="18022"/>
                  </a:cubicBezTo>
                  <a:lnTo>
                    <a:pt x="11230" y="18022"/>
                  </a:lnTo>
                  <a:cubicBezTo>
                    <a:pt x="11111" y="18022"/>
                    <a:pt x="11011" y="17925"/>
                    <a:pt x="11011" y="17804"/>
                  </a:cubicBezTo>
                  <a:lnTo>
                    <a:pt x="11011" y="15785"/>
                  </a:lnTo>
                  <a:cubicBezTo>
                    <a:pt x="11011" y="15662"/>
                    <a:pt x="11111" y="15571"/>
                    <a:pt x="11230" y="15571"/>
                  </a:cubicBezTo>
                  <a:lnTo>
                    <a:pt x="12735" y="15568"/>
                  </a:lnTo>
                  <a:cubicBezTo>
                    <a:pt x="13251" y="15568"/>
                    <a:pt x="13718" y="15357"/>
                    <a:pt x="14053" y="15021"/>
                  </a:cubicBezTo>
                  <a:cubicBezTo>
                    <a:pt x="14304" y="14763"/>
                    <a:pt x="14491" y="14432"/>
                    <a:pt x="14560" y="14063"/>
                  </a:cubicBezTo>
                  <a:cubicBezTo>
                    <a:pt x="14581" y="13943"/>
                    <a:pt x="14597" y="13829"/>
                    <a:pt x="14597" y="13707"/>
                  </a:cubicBezTo>
                  <a:lnTo>
                    <a:pt x="14597" y="12068"/>
                  </a:lnTo>
                  <a:cubicBezTo>
                    <a:pt x="15511" y="12058"/>
                    <a:pt x="16309" y="11300"/>
                    <a:pt x="16293" y="10381"/>
                  </a:cubicBezTo>
                  <a:cubicBezTo>
                    <a:pt x="16286" y="9932"/>
                    <a:pt x="16098" y="9528"/>
                    <a:pt x="15810" y="9227"/>
                  </a:cubicBezTo>
                  <a:cubicBezTo>
                    <a:pt x="15504" y="8932"/>
                    <a:pt x="15095" y="8744"/>
                    <a:pt x="14633" y="8744"/>
                  </a:cubicBezTo>
                  <a:lnTo>
                    <a:pt x="14598" y="8744"/>
                  </a:lnTo>
                  <a:lnTo>
                    <a:pt x="14598" y="3852"/>
                  </a:lnTo>
                  <a:cubicBezTo>
                    <a:pt x="14598" y="2794"/>
                    <a:pt x="14167" y="1829"/>
                    <a:pt x="13465" y="1131"/>
                  </a:cubicBezTo>
                  <a:cubicBezTo>
                    <a:pt x="12769" y="430"/>
                    <a:pt x="11803" y="0"/>
                    <a:pt x="10740" y="0"/>
                  </a:cubicBezTo>
                  <a:close/>
                </a:path>
              </a:pathLst>
            </a:custGeom>
            <a:solidFill>
              <a:schemeClr val="hlink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41"/>
            <p:cNvSpPr/>
            <p:nvPr/>
          </p:nvSpPr>
          <p:spPr>
            <a:xfrm>
              <a:off x="1891288" y="1413750"/>
              <a:ext cx="108316" cy="96871"/>
            </a:xfrm>
            <a:custGeom>
              <a:rect b="b" l="l" r="r" t="t"/>
              <a:pathLst>
                <a:path extrusionOk="0" h="2497" w="2792">
                  <a:moveTo>
                    <a:pt x="1397" y="1"/>
                  </a:moveTo>
                  <a:cubicBezTo>
                    <a:pt x="614" y="1"/>
                    <a:pt x="1" y="722"/>
                    <a:pt x="181" y="1534"/>
                  </a:cubicBezTo>
                  <a:cubicBezTo>
                    <a:pt x="281" y="1995"/>
                    <a:pt x="652" y="2363"/>
                    <a:pt x="1110" y="2466"/>
                  </a:cubicBezTo>
                  <a:cubicBezTo>
                    <a:pt x="1206" y="2487"/>
                    <a:pt x="1302" y="2497"/>
                    <a:pt x="1395" y="2497"/>
                  </a:cubicBezTo>
                  <a:cubicBezTo>
                    <a:pt x="2178" y="2497"/>
                    <a:pt x="2792" y="1777"/>
                    <a:pt x="2612" y="963"/>
                  </a:cubicBezTo>
                  <a:cubicBezTo>
                    <a:pt x="2511" y="505"/>
                    <a:pt x="2140" y="134"/>
                    <a:pt x="1683" y="33"/>
                  </a:cubicBezTo>
                  <a:cubicBezTo>
                    <a:pt x="1586" y="11"/>
                    <a:pt x="1490" y="1"/>
                    <a:pt x="1397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41"/>
            <p:cNvSpPr/>
            <p:nvPr/>
          </p:nvSpPr>
          <p:spPr>
            <a:xfrm>
              <a:off x="1637571" y="1348653"/>
              <a:ext cx="191841" cy="102652"/>
            </a:xfrm>
            <a:custGeom>
              <a:rect b="b" l="l" r="r" t="t"/>
              <a:pathLst>
                <a:path extrusionOk="0" h="2646" w="4945">
                  <a:moveTo>
                    <a:pt x="4944" y="0"/>
                  </a:moveTo>
                  <a:cubicBezTo>
                    <a:pt x="4944" y="1000"/>
                    <a:pt x="4130" y="1818"/>
                    <a:pt x="3127" y="1818"/>
                  </a:cubicBezTo>
                  <a:lnTo>
                    <a:pt x="1948" y="1818"/>
                  </a:lnTo>
                  <a:lnTo>
                    <a:pt x="1948" y="1825"/>
                  </a:lnTo>
                  <a:lnTo>
                    <a:pt x="1434" y="1825"/>
                  </a:lnTo>
                  <a:cubicBezTo>
                    <a:pt x="825" y="1825"/>
                    <a:pt x="291" y="2153"/>
                    <a:pt x="0" y="2645"/>
                  </a:cubicBezTo>
                  <a:lnTo>
                    <a:pt x="3479" y="2645"/>
                  </a:lnTo>
                  <a:cubicBezTo>
                    <a:pt x="4287" y="2645"/>
                    <a:pt x="4944" y="1989"/>
                    <a:pt x="4944" y="1179"/>
                  </a:cubicBezTo>
                  <a:lnTo>
                    <a:pt x="4944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41"/>
            <p:cNvSpPr/>
            <p:nvPr/>
          </p:nvSpPr>
          <p:spPr>
            <a:xfrm>
              <a:off x="1637571" y="1348653"/>
              <a:ext cx="191841" cy="102652"/>
            </a:xfrm>
            <a:custGeom>
              <a:rect b="b" l="l" r="r" t="t"/>
              <a:pathLst>
                <a:path extrusionOk="0" h="2646" w="4945">
                  <a:moveTo>
                    <a:pt x="4944" y="0"/>
                  </a:moveTo>
                  <a:cubicBezTo>
                    <a:pt x="4944" y="1000"/>
                    <a:pt x="4130" y="1818"/>
                    <a:pt x="3127" y="1818"/>
                  </a:cubicBezTo>
                  <a:lnTo>
                    <a:pt x="1948" y="1818"/>
                  </a:lnTo>
                  <a:lnTo>
                    <a:pt x="1948" y="1825"/>
                  </a:lnTo>
                  <a:lnTo>
                    <a:pt x="1434" y="1825"/>
                  </a:lnTo>
                  <a:cubicBezTo>
                    <a:pt x="825" y="1825"/>
                    <a:pt x="291" y="2153"/>
                    <a:pt x="0" y="2645"/>
                  </a:cubicBezTo>
                  <a:lnTo>
                    <a:pt x="3479" y="2645"/>
                  </a:lnTo>
                  <a:cubicBezTo>
                    <a:pt x="4287" y="2645"/>
                    <a:pt x="4944" y="1989"/>
                    <a:pt x="4944" y="1179"/>
                  </a:cubicBezTo>
                  <a:lnTo>
                    <a:pt x="4944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41"/>
            <p:cNvSpPr/>
            <p:nvPr/>
          </p:nvSpPr>
          <p:spPr>
            <a:xfrm>
              <a:off x="2010581" y="1518806"/>
              <a:ext cx="107773" cy="78443"/>
            </a:xfrm>
            <a:custGeom>
              <a:rect b="b" l="l" r="r" t="t"/>
              <a:pathLst>
                <a:path extrusionOk="0" h="2022" w="2778">
                  <a:moveTo>
                    <a:pt x="282" y="0"/>
                  </a:moveTo>
                  <a:cubicBezTo>
                    <a:pt x="250" y="0"/>
                    <a:pt x="218" y="7"/>
                    <a:pt x="186" y="21"/>
                  </a:cubicBezTo>
                  <a:cubicBezTo>
                    <a:pt x="58" y="79"/>
                    <a:pt x="1" y="231"/>
                    <a:pt x="65" y="357"/>
                  </a:cubicBezTo>
                  <a:cubicBezTo>
                    <a:pt x="828" y="1829"/>
                    <a:pt x="2229" y="2006"/>
                    <a:pt x="2742" y="2020"/>
                  </a:cubicBezTo>
                  <a:cubicBezTo>
                    <a:pt x="2753" y="2020"/>
                    <a:pt x="2764" y="2020"/>
                    <a:pt x="2777" y="2022"/>
                  </a:cubicBezTo>
                  <a:lnTo>
                    <a:pt x="2777" y="1535"/>
                  </a:lnTo>
                  <a:cubicBezTo>
                    <a:pt x="2775" y="1535"/>
                    <a:pt x="2772" y="1535"/>
                    <a:pt x="2770" y="1535"/>
                  </a:cubicBezTo>
                  <a:cubicBezTo>
                    <a:pt x="2382" y="1535"/>
                    <a:pt x="1172" y="1425"/>
                    <a:pt x="500" y="133"/>
                  </a:cubicBezTo>
                  <a:cubicBezTo>
                    <a:pt x="457" y="50"/>
                    <a:pt x="372" y="0"/>
                    <a:pt x="282" y="0"/>
                  </a:cubicBezTo>
                  <a:close/>
                </a:path>
              </a:pathLst>
            </a:custGeom>
            <a:solidFill>
              <a:srgbClr val="3F4C4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41"/>
            <p:cNvSpPr/>
            <p:nvPr/>
          </p:nvSpPr>
          <p:spPr>
            <a:xfrm>
              <a:off x="1984860" y="1289180"/>
              <a:ext cx="97841" cy="36584"/>
            </a:xfrm>
            <a:custGeom>
              <a:rect b="b" l="l" r="r" t="t"/>
              <a:pathLst>
                <a:path extrusionOk="0" h="943" w="2522">
                  <a:moveTo>
                    <a:pt x="1262" y="1"/>
                  </a:moveTo>
                  <a:cubicBezTo>
                    <a:pt x="762" y="1"/>
                    <a:pt x="294" y="236"/>
                    <a:pt x="43" y="616"/>
                  </a:cubicBezTo>
                  <a:cubicBezTo>
                    <a:pt x="13" y="663"/>
                    <a:pt x="0" y="720"/>
                    <a:pt x="13" y="773"/>
                  </a:cubicBezTo>
                  <a:cubicBezTo>
                    <a:pt x="23" y="828"/>
                    <a:pt x="56" y="877"/>
                    <a:pt x="102" y="907"/>
                  </a:cubicBezTo>
                  <a:cubicBezTo>
                    <a:pt x="137" y="930"/>
                    <a:pt x="178" y="942"/>
                    <a:pt x="217" y="942"/>
                  </a:cubicBezTo>
                  <a:cubicBezTo>
                    <a:pt x="286" y="942"/>
                    <a:pt x="353" y="909"/>
                    <a:pt x="394" y="848"/>
                  </a:cubicBezTo>
                  <a:cubicBezTo>
                    <a:pt x="568" y="584"/>
                    <a:pt x="901" y="420"/>
                    <a:pt x="1263" y="420"/>
                  </a:cubicBezTo>
                  <a:cubicBezTo>
                    <a:pt x="1623" y="420"/>
                    <a:pt x="1956" y="584"/>
                    <a:pt x="2129" y="848"/>
                  </a:cubicBezTo>
                  <a:cubicBezTo>
                    <a:pt x="2169" y="907"/>
                    <a:pt x="2235" y="942"/>
                    <a:pt x="2305" y="942"/>
                  </a:cubicBezTo>
                  <a:cubicBezTo>
                    <a:pt x="2346" y="942"/>
                    <a:pt x="2386" y="930"/>
                    <a:pt x="2420" y="907"/>
                  </a:cubicBezTo>
                  <a:cubicBezTo>
                    <a:pt x="2467" y="877"/>
                    <a:pt x="2499" y="828"/>
                    <a:pt x="2510" y="773"/>
                  </a:cubicBezTo>
                  <a:cubicBezTo>
                    <a:pt x="2521" y="720"/>
                    <a:pt x="2510" y="664"/>
                    <a:pt x="2479" y="616"/>
                  </a:cubicBezTo>
                  <a:cubicBezTo>
                    <a:pt x="2227" y="236"/>
                    <a:pt x="1761" y="1"/>
                    <a:pt x="1262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41"/>
            <p:cNvSpPr/>
            <p:nvPr/>
          </p:nvSpPr>
          <p:spPr>
            <a:xfrm>
              <a:off x="2008447" y="1354782"/>
              <a:ext cx="50666" cy="50666"/>
            </a:xfrm>
            <a:custGeom>
              <a:rect b="b" l="l" r="r" t="t"/>
              <a:pathLst>
                <a:path extrusionOk="0" h="1306" w="1306">
                  <a:moveTo>
                    <a:pt x="652" y="0"/>
                  </a:moveTo>
                  <a:cubicBezTo>
                    <a:pt x="293" y="0"/>
                    <a:pt x="0" y="293"/>
                    <a:pt x="0" y="654"/>
                  </a:cubicBezTo>
                  <a:cubicBezTo>
                    <a:pt x="0" y="1013"/>
                    <a:pt x="293" y="1306"/>
                    <a:pt x="652" y="1306"/>
                  </a:cubicBezTo>
                  <a:cubicBezTo>
                    <a:pt x="1013" y="1306"/>
                    <a:pt x="1306" y="1013"/>
                    <a:pt x="1306" y="654"/>
                  </a:cubicBezTo>
                  <a:cubicBezTo>
                    <a:pt x="1306" y="293"/>
                    <a:pt x="1013" y="0"/>
                    <a:pt x="652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41"/>
            <p:cNvSpPr/>
            <p:nvPr/>
          </p:nvSpPr>
          <p:spPr>
            <a:xfrm>
              <a:off x="1944397" y="4568836"/>
              <a:ext cx="255543" cy="497973"/>
            </a:xfrm>
            <a:custGeom>
              <a:rect b="b" l="l" r="r" t="t"/>
              <a:pathLst>
                <a:path extrusionOk="0" h="12836" w="6587">
                  <a:moveTo>
                    <a:pt x="0" y="0"/>
                  </a:moveTo>
                  <a:lnTo>
                    <a:pt x="301" y="5209"/>
                  </a:lnTo>
                  <a:lnTo>
                    <a:pt x="607" y="10457"/>
                  </a:lnTo>
                  <a:cubicBezTo>
                    <a:pt x="644" y="11126"/>
                    <a:pt x="939" y="11716"/>
                    <a:pt x="1394" y="12144"/>
                  </a:cubicBezTo>
                  <a:cubicBezTo>
                    <a:pt x="1844" y="12576"/>
                    <a:pt x="2457" y="12836"/>
                    <a:pt x="3126" y="12836"/>
                  </a:cubicBezTo>
                  <a:cubicBezTo>
                    <a:pt x="4516" y="12836"/>
                    <a:pt x="5646" y="11707"/>
                    <a:pt x="5646" y="10316"/>
                  </a:cubicBezTo>
                  <a:lnTo>
                    <a:pt x="6110" y="5209"/>
                  </a:lnTo>
                  <a:lnTo>
                    <a:pt x="6586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41"/>
            <p:cNvSpPr/>
            <p:nvPr/>
          </p:nvSpPr>
          <p:spPr>
            <a:xfrm>
              <a:off x="1944397" y="4568836"/>
              <a:ext cx="255465" cy="202044"/>
            </a:xfrm>
            <a:custGeom>
              <a:rect b="b" l="l" r="r" t="t"/>
              <a:pathLst>
                <a:path extrusionOk="0" h="5208" w="6585">
                  <a:moveTo>
                    <a:pt x="0" y="0"/>
                  </a:moveTo>
                  <a:lnTo>
                    <a:pt x="301" y="5208"/>
                  </a:lnTo>
                  <a:lnTo>
                    <a:pt x="6108" y="5208"/>
                  </a:lnTo>
                  <a:lnTo>
                    <a:pt x="6585" y="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41"/>
            <p:cNvSpPr/>
            <p:nvPr/>
          </p:nvSpPr>
          <p:spPr>
            <a:xfrm>
              <a:off x="994434" y="4486126"/>
              <a:ext cx="443815" cy="479157"/>
            </a:xfrm>
            <a:custGeom>
              <a:rect b="b" l="l" r="r" t="t"/>
              <a:pathLst>
                <a:path extrusionOk="0" h="12351" w="11440">
                  <a:moveTo>
                    <a:pt x="7323" y="0"/>
                  </a:moveTo>
                  <a:lnTo>
                    <a:pt x="6561" y="933"/>
                  </a:lnTo>
                  <a:lnTo>
                    <a:pt x="6100" y="1496"/>
                  </a:lnTo>
                  <a:lnTo>
                    <a:pt x="4045" y="4000"/>
                  </a:lnTo>
                  <a:lnTo>
                    <a:pt x="642" y="8157"/>
                  </a:lnTo>
                  <a:cubicBezTo>
                    <a:pt x="211" y="8638"/>
                    <a:pt x="0" y="9232"/>
                    <a:pt x="0" y="9830"/>
                  </a:cubicBezTo>
                  <a:cubicBezTo>
                    <a:pt x="0" y="10477"/>
                    <a:pt x="250" y="11122"/>
                    <a:pt x="741" y="11613"/>
                  </a:cubicBezTo>
                  <a:cubicBezTo>
                    <a:pt x="1233" y="12104"/>
                    <a:pt x="1878" y="12351"/>
                    <a:pt x="2522" y="12351"/>
                  </a:cubicBezTo>
                  <a:cubicBezTo>
                    <a:pt x="3044" y="12351"/>
                    <a:pt x="3566" y="12189"/>
                    <a:pt x="4007" y="11863"/>
                  </a:cubicBezTo>
                  <a:lnTo>
                    <a:pt x="4630" y="11239"/>
                  </a:lnTo>
                  <a:lnTo>
                    <a:pt x="7882" y="7836"/>
                  </a:lnTo>
                  <a:lnTo>
                    <a:pt x="10152" y="5462"/>
                  </a:lnTo>
                  <a:lnTo>
                    <a:pt x="10569" y="5027"/>
                  </a:lnTo>
                  <a:lnTo>
                    <a:pt x="11439" y="4117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41"/>
            <p:cNvSpPr/>
            <p:nvPr/>
          </p:nvSpPr>
          <p:spPr>
            <a:xfrm>
              <a:off x="1151242" y="4486048"/>
              <a:ext cx="286889" cy="304114"/>
            </a:xfrm>
            <a:custGeom>
              <a:rect b="b" l="l" r="r" t="t"/>
              <a:pathLst>
                <a:path extrusionOk="0" h="7839" w="7395">
                  <a:moveTo>
                    <a:pt x="3278" y="1"/>
                  </a:moveTo>
                  <a:lnTo>
                    <a:pt x="2517" y="934"/>
                  </a:lnTo>
                  <a:lnTo>
                    <a:pt x="2057" y="1493"/>
                  </a:lnTo>
                  <a:lnTo>
                    <a:pt x="0" y="3997"/>
                  </a:lnTo>
                  <a:lnTo>
                    <a:pt x="3840" y="7838"/>
                  </a:lnTo>
                  <a:lnTo>
                    <a:pt x="6109" y="5463"/>
                  </a:lnTo>
                  <a:lnTo>
                    <a:pt x="6527" y="5029"/>
                  </a:lnTo>
                  <a:lnTo>
                    <a:pt x="7394" y="4117"/>
                  </a:lnTo>
                  <a:lnTo>
                    <a:pt x="3278" y="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41"/>
            <p:cNvSpPr/>
            <p:nvPr/>
          </p:nvSpPr>
          <p:spPr>
            <a:xfrm>
              <a:off x="1552068" y="1080000"/>
              <a:ext cx="530366" cy="604077"/>
            </a:xfrm>
            <a:custGeom>
              <a:rect b="b" l="l" r="r" t="t"/>
              <a:pathLst>
                <a:path extrusionOk="0" h="15571" w="13671">
                  <a:moveTo>
                    <a:pt x="10170" y="1"/>
                  </a:moveTo>
                  <a:lnTo>
                    <a:pt x="10143" y="16"/>
                  </a:lnTo>
                  <a:lnTo>
                    <a:pt x="3852" y="16"/>
                  </a:lnTo>
                  <a:cubicBezTo>
                    <a:pt x="2477" y="16"/>
                    <a:pt x="1264" y="744"/>
                    <a:pt x="584" y="1831"/>
                  </a:cubicBezTo>
                  <a:cubicBezTo>
                    <a:pt x="536" y="1904"/>
                    <a:pt x="497" y="1975"/>
                    <a:pt x="457" y="2048"/>
                  </a:cubicBezTo>
                  <a:cubicBezTo>
                    <a:pt x="454" y="2048"/>
                    <a:pt x="454" y="2053"/>
                    <a:pt x="454" y="2053"/>
                  </a:cubicBezTo>
                  <a:cubicBezTo>
                    <a:pt x="308" y="2324"/>
                    <a:pt x="198" y="2612"/>
                    <a:pt x="118" y="2917"/>
                  </a:cubicBezTo>
                  <a:cubicBezTo>
                    <a:pt x="98" y="2994"/>
                    <a:pt x="84" y="3068"/>
                    <a:pt x="68" y="3145"/>
                  </a:cubicBezTo>
                  <a:cubicBezTo>
                    <a:pt x="51" y="3222"/>
                    <a:pt x="41" y="3302"/>
                    <a:pt x="30" y="3381"/>
                  </a:cubicBezTo>
                  <a:cubicBezTo>
                    <a:pt x="20" y="3458"/>
                    <a:pt x="10" y="3538"/>
                    <a:pt x="7" y="3616"/>
                  </a:cubicBezTo>
                  <a:cubicBezTo>
                    <a:pt x="4" y="3696"/>
                    <a:pt x="0" y="3773"/>
                    <a:pt x="0" y="3852"/>
                  </a:cubicBezTo>
                  <a:lnTo>
                    <a:pt x="0" y="3859"/>
                  </a:lnTo>
                  <a:lnTo>
                    <a:pt x="0" y="3866"/>
                  </a:lnTo>
                  <a:lnTo>
                    <a:pt x="0" y="11118"/>
                  </a:lnTo>
                  <a:cubicBezTo>
                    <a:pt x="0" y="11191"/>
                    <a:pt x="7" y="11263"/>
                    <a:pt x="11" y="11332"/>
                  </a:cubicBezTo>
                  <a:lnTo>
                    <a:pt x="0" y="11328"/>
                  </a:lnTo>
                  <a:lnTo>
                    <a:pt x="0" y="12036"/>
                  </a:lnTo>
                  <a:lnTo>
                    <a:pt x="0" y="13306"/>
                  </a:lnTo>
                  <a:lnTo>
                    <a:pt x="0" y="14782"/>
                  </a:lnTo>
                  <a:cubicBezTo>
                    <a:pt x="0" y="15218"/>
                    <a:pt x="354" y="15570"/>
                    <a:pt x="786" y="15570"/>
                  </a:cubicBezTo>
                  <a:lnTo>
                    <a:pt x="5918" y="15570"/>
                  </a:lnTo>
                  <a:cubicBezTo>
                    <a:pt x="6354" y="15570"/>
                    <a:pt x="6705" y="15216"/>
                    <a:pt x="6705" y="14782"/>
                  </a:cubicBezTo>
                  <a:lnTo>
                    <a:pt x="6705" y="12822"/>
                  </a:lnTo>
                  <a:cubicBezTo>
                    <a:pt x="6705" y="12387"/>
                    <a:pt x="6351" y="12036"/>
                    <a:pt x="5918" y="12036"/>
                  </a:cubicBezTo>
                  <a:lnTo>
                    <a:pt x="3607" y="12036"/>
                  </a:lnTo>
                  <a:cubicBezTo>
                    <a:pt x="3188" y="12036"/>
                    <a:pt x="2768" y="11899"/>
                    <a:pt x="2468" y="11606"/>
                  </a:cubicBezTo>
                  <a:lnTo>
                    <a:pt x="2461" y="11599"/>
                  </a:lnTo>
                  <a:cubicBezTo>
                    <a:pt x="2163" y="11298"/>
                    <a:pt x="1975" y="10883"/>
                    <a:pt x="1975" y="10409"/>
                  </a:cubicBezTo>
                  <a:cubicBezTo>
                    <a:pt x="1978" y="10101"/>
                    <a:pt x="2062" y="9820"/>
                    <a:pt x="2206" y="9575"/>
                  </a:cubicBezTo>
                  <a:cubicBezTo>
                    <a:pt x="2206" y="9572"/>
                    <a:pt x="2210" y="9572"/>
                    <a:pt x="2210" y="9568"/>
                  </a:cubicBezTo>
                  <a:lnTo>
                    <a:pt x="2213" y="9565"/>
                  </a:lnTo>
                  <a:cubicBezTo>
                    <a:pt x="2508" y="9085"/>
                    <a:pt x="3032" y="8757"/>
                    <a:pt x="3638" y="8757"/>
                  </a:cubicBezTo>
                  <a:cubicBezTo>
                    <a:pt x="3638" y="8757"/>
                    <a:pt x="4104" y="8757"/>
                    <a:pt x="4152" y="8750"/>
                  </a:cubicBezTo>
                  <a:lnTo>
                    <a:pt x="5329" y="8750"/>
                  </a:lnTo>
                  <a:cubicBezTo>
                    <a:pt x="5767" y="8750"/>
                    <a:pt x="6171" y="8593"/>
                    <a:pt x="6483" y="8326"/>
                  </a:cubicBezTo>
                  <a:cubicBezTo>
                    <a:pt x="6529" y="8296"/>
                    <a:pt x="6570" y="8253"/>
                    <a:pt x="6613" y="8209"/>
                  </a:cubicBezTo>
                  <a:lnTo>
                    <a:pt x="6618" y="8209"/>
                  </a:lnTo>
                  <a:cubicBezTo>
                    <a:pt x="6659" y="8168"/>
                    <a:pt x="6697" y="8125"/>
                    <a:pt x="6735" y="8079"/>
                  </a:cubicBezTo>
                  <a:cubicBezTo>
                    <a:pt x="6769" y="8032"/>
                    <a:pt x="6802" y="7988"/>
                    <a:pt x="6837" y="7938"/>
                  </a:cubicBezTo>
                  <a:cubicBezTo>
                    <a:pt x="6854" y="7918"/>
                    <a:pt x="6862" y="7891"/>
                    <a:pt x="6876" y="7874"/>
                  </a:cubicBezTo>
                  <a:cubicBezTo>
                    <a:pt x="6903" y="7827"/>
                    <a:pt x="6929" y="7783"/>
                    <a:pt x="6956" y="7733"/>
                  </a:cubicBezTo>
                  <a:cubicBezTo>
                    <a:pt x="6999" y="7648"/>
                    <a:pt x="7036" y="7559"/>
                    <a:pt x="7067" y="7466"/>
                  </a:cubicBezTo>
                  <a:cubicBezTo>
                    <a:pt x="7083" y="7409"/>
                    <a:pt x="7097" y="7347"/>
                    <a:pt x="7107" y="7290"/>
                  </a:cubicBezTo>
                  <a:cubicBezTo>
                    <a:pt x="7118" y="7238"/>
                    <a:pt x="7130" y="7180"/>
                    <a:pt x="7134" y="7126"/>
                  </a:cubicBezTo>
                  <a:cubicBezTo>
                    <a:pt x="7138" y="7119"/>
                    <a:pt x="7138" y="7111"/>
                    <a:pt x="7138" y="7099"/>
                  </a:cubicBezTo>
                  <a:cubicBezTo>
                    <a:pt x="7141" y="7042"/>
                    <a:pt x="7145" y="6989"/>
                    <a:pt x="7145" y="6932"/>
                  </a:cubicBezTo>
                  <a:lnTo>
                    <a:pt x="7145" y="4731"/>
                  </a:lnTo>
                  <a:cubicBezTo>
                    <a:pt x="7145" y="4255"/>
                    <a:pt x="7531" y="3870"/>
                    <a:pt x="8010" y="3870"/>
                  </a:cubicBezTo>
                  <a:lnTo>
                    <a:pt x="11733" y="3870"/>
                  </a:lnTo>
                  <a:cubicBezTo>
                    <a:pt x="12798" y="3870"/>
                    <a:pt x="13667" y="3004"/>
                    <a:pt x="13667" y="1934"/>
                  </a:cubicBezTo>
                  <a:cubicBezTo>
                    <a:pt x="13670" y="1670"/>
                    <a:pt x="13617" y="1419"/>
                    <a:pt x="13523" y="1191"/>
                  </a:cubicBezTo>
                  <a:lnTo>
                    <a:pt x="13466" y="1134"/>
                  </a:lnTo>
                  <a:cubicBezTo>
                    <a:pt x="12898" y="561"/>
                    <a:pt x="12151" y="169"/>
                    <a:pt x="11320" y="48"/>
                  </a:cubicBezTo>
                  <a:cubicBezTo>
                    <a:pt x="11133" y="18"/>
                    <a:pt x="10938" y="1"/>
                    <a:pt x="10741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42"/>
          <p:cNvSpPr txBox="1"/>
          <p:nvPr>
            <p:ph idx="1" type="subTitle"/>
          </p:nvPr>
        </p:nvSpPr>
        <p:spPr>
          <a:xfrm>
            <a:off x="893250" y="4135964"/>
            <a:ext cx="29076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TEA ON THE QUAY</a:t>
            </a:r>
            <a:endParaRPr/>
          </a:p>
        </p:txBody>
      </p:sp>
      <p:sp>
        <p:nvSpPr>
          <p:cNvPr id="890" name="Google Shape;890;p42"/>
          <p:cNvSpPr txBox="1"/>
          <p:nvPr>
            <p:ph idx="2" type="subTitle"/>
          </p:nvPr>
        </p:nvSpPr>
        <p:spPr>
          <a:xfrm>
            <a:off x="5343100" y="4137450"/>
            <a:ext cx="31869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LGBTQIA+ SUPPORT GROUP</a:t>
            </a:r>
            <a:endParaRPr/>
          </a:p>
        </p:txBody>
      </p:sp>
      <p:sp>
        <p:nvSpPr>
          <p:cNvPr id="891" name="Google Shape;891;p42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REGULAR EVENTS</a:t>
            </a:r>
            <a:endParaRPr/>
          </a:p>
        </p:txBody>
      </p:sp>
      <p:cxnSp>
        <p:nvCxnSpPr>
          <p:cNvPr id="892" name="Google Shape;892;p42"/>
          <p:cNvCxnSpPr/>
          <p:nvPr/>
        </p:nvCxnSpPr>
        <p:spPr>
          <a:xfrm>
            <a:off x="1972350" y="4704075"/>
            <a:ext cx="749400" cy="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893" name="Google Shape;893;p42"/>
          <p:cNvCxnSpPr/>
          <p:nvPr/>
        </p:nvCxnSpPr>
        <p:spPr>
          <a:xfrm>
            <a:off x="6422200" y="4704075"/>
            <a:ext cx="749400" cy="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diamond"/>
            <a:tailEnd len="med" w="med" type="diamond"/>
          </a:ln>
        </p:spPr>
      </p:cxnSp>
      <p:pic>
        <p:nvPicPr>
          <p:cNvPr id="894" name="Google Shape;89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300" y="1370125"/>
            <a:ext cx="2897490" cy="2897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7063" y="1369388"/>
            <a:ext cx="2898975" cy="289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43"/>
          <p:cNvSpPr txBox="1"/>
          <p:nvPr>
            <p:ph idx="1" type="subTitle"/>
          </p:nvPr>
        </p:nvSpPr>
        <p:spPr>
          <a:xfrm>
            <a:off x="893250" y="4135964"/>
            <a:ext cx="29076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MONTHLY BOOKCLUB</a:t>
            </a:r>
            <a:endParaRPr/>
          </a:p>
        </p:txBody>
      </p:sp>
      <p:sp>
        <p:nvSpPr>
          <p:cNvPr id="901" name="Google Shape;901;p43"/>
          <p:cNvSpPr txBox="1"/>
          <p:nvPr>
            <p:ph idx="2" type="subTitle"/>
          </p:nvPr>
        </p:nvSpPr>
        <p:spPr>
          <a:xfrm>
            <a:off x="4947550" y="4135975"/>
            <a:ext cx="36987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AITEACH ZINE AND NEWSLETTER</a:t>
            </a:r>
            <a:endParaRPr/>
          </a:p>
        </p:txBody>
      </p:sp>
      <p:sp>
        <p:nvSpPr>
          <p:cNvPr id="902" name="Google Shape;902;p43"/>
          <p:cNvSpPr txBox="1"/>
          <p:nvPr>
            <p:ph type="title"/>
          </p:nvPr>
        </p:nvSpPr>
        <p:spPr>
          <a:xfrm>
            <a:off x="720000" y="3693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REGULAR EVENTS</a:t>
            </a:r>
            <a:endParaRPr/>
          </a:p>
        </p:txBody>
      </p:sp>
      <p:cxnSp>
        <p:nvCxnSpPr>
          <p:cNvPr id="903" name="Google Shape;903;p43"/>
          <p:cNvCxnSpPr/>
          <p:nvPr/>
        </p:nvCxnSpPr>
        <p:spPr>
          <a:xfrm>
            <a:off x="1972350" y="4704075"/>
            <a:ext cx="749400" cy="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904" name="Google Shape;904;p43"/>
          <p:cNvCxnSpPr/>
          <p:nvPr/>
        </p:nvCxnSpPr>
        <p:spPr>
          <a:xfrm>
            <a:off x="6422200" y="4704075"/>
            <a:ext cx="749400" cy="0"/>
          </a:xfrm>
          <a:prstGeom prst="straightConnector1">
            <a:avLst/>
          </a:prstGeom>
          <a:noFill/>
          <a:ln cap="flat" cmpd="sng" w="9525">
            <a:solidFill>
              <a:schemeClr val="hlink"/>
            </a:solidFill>
            <a:prstDash val="solid"/>
            <a:round/>
            <a:headEnd len="med" w="med" type="diamond"/>
            <a:tailEnd len="med" w="med" type="diamond"/>
          </a:ln>
        </p:spPr>
      </p:cxnSp>
      <p:pic>
        <p:nvPicPr>
          <p:cNvPr id="905" name="Google Shape;90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311" y="1370126"/>
            <a:ext cx="2897490" cy="2897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5075" y="1369388"/>
            <a:ext cx="2043654" cy="289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GTB+ Pride Month Celebration by Slidesgo">
  <a:themeElements>
    <a:clrScheme name="Simple Light">
      <a:dk1>
        <a:srgbClr val="DA9000"/>
      </a:dk1>
      <a:lt1>
        <a:srgbClr val="FFD966"/>
      </a:lt1>
      <a:dk2>
        <a:srgbClr val="FF6565"/>
      </a:dk2>
      <a:lt2>
        <a:srgbClr val="F21C1C"/>
      </a:lt2>
      <a:accent1>
        <a:srgbClr val="7B4E94"/>
      </a:accent1>
      <a:accent2>
        <a:srgbClr val="60357C"/>
      </a:accent2>
      <a:accent3>
        <a:srgbClr val="023568"/>
      </a:accent3>
      <a:accent4>
        <a:srgbClr val="3C78D8"/>
      </a:accent4>
      <a:accent5>
        <a:srgbClr val="006F47"/>
      </a:accent5>
      <a:accent6>
        <a:srgbClr val="01422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